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7" r:id="rId5"/>
  </p:sldMasterIdLst>
  <p:notesMasterIdLst>
    <p:notesMasterId r:id="rId31"/>
  </p:notesMasterIdLst>
  <p:sldIdLst>
    <p:sldId id="257" r:id="rId6"/>
    <p:sldId id="263" r:id="rId7"/>
    <p:sldId id="269" r:id="rId8"/>
    <p:sldId id="266" r:id="rId9"/>
    <p:sldId id="262" r:id="rId10"/>
    <p:sldId id="272" r:id="rId11"/>
    <p:sldId id="273" r:id="rId12"/>
    <p:sldId id="284" r:id="rId13"/>
    <p:sldId id="285" r:id="rId14"/>
    <p:sldId id="279" r:id="rId15"/>
    <p:sldId id="280" r:id="rId16"/>
    <p:sldId id="281" r:id="rId17"/>
    <p:sldId id="287" r:id="rId18"/>
    <p:sldId id="292" r:id="rId19"/>
    <p:sldId id="290" r:id="rId20"/>
    <p:sldId id="291" r:id="rId21"/>
    <p:sldId id="278" r:id="rId22"/>
    <p:sldId id="297" r:id="rId23"/>
    <p:sldId id="288" r:id="rId24"/>
    <p:sldId id="296" r:id="rId25"/>
    <p:sldId id="293" r:id="rId26"/>
    <p:sldId id="294" r:id="rId27"/>
    <p:sldId id="283" r:id="rId28"/>
    <p:sldId id="295" r:id="rId29"/>
    <p:sldId id="27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154D77-E4BF-58B1-5DC8-867F6212D879}" name="DWYER, Lebert (HEALTHCARE CENTRAL LONDON LTD - NM2)" initials="DN" userId="S::l.dwyer3@nhs.net::4a214db3-2cd5-466e-b75e-4c4aa7f151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7AA7B-87AB-5F71-3756-3D3252D7BEA9}" v="67" dt="2024-10-14T15:32:13.765"/>
    <p1510:client id="{1C47B9F3-879B-8553-BAD6-12408D75F281}" v="14" dt="2024-10-14T15:58:02.639"/>
    <p1510:client id="{245AAEA0-F657-383A-54D3-81145141CF9D}" v="2" dt="2024-10-14T16:26:14.432"/>
    <p1510:client id="{32E684C2-979C-28C5-8015-9CB8322A7B30}" v="59" dt="2024-10-15T13:58:54.633"/>
    <p1510:client id="{47909DB6-AFB8-D111-14EF-6DF49765E7F9}" v="7" dt="2024-10-15T13:12:07.497"/>
    <p1510:client id="{4D721D75-CF9A-B40A-8507-4D2D23145C54}" v="78" dt="2024-10-15T14:01:03.315"/>
    <p1510:client id="{4F925EAE-D8F6-D3DD-B3B2-A7D74329523F}" v="178" dt="2024-10-15T12:55:26.117"/>
    <p1510:client id="{5BB1DCE2-C487-1CF0-7823-0E0C5BD25444}" v="941" dt="2024-10-15T12:46:14.677"/>
    <p1510:client id="{658F7DEE-9AE5-02F5-7C04-71CE032844E3}" v="31" dt="2024-10-13T17:39:23.355"/>
    <p1510:client id="{AA58C2CA-5882-3BF3-DA48-1306E448BD82}" v="79" dt="2024-10-14T12:28:03.749"/>
    <p1510:client id="{AAF2A74E-E20A-A3CD-4970-509D7994FCBC}" v="79" dt="2024-10-14T14:56:30.154"/>
    <p1510:client id="{BD1A4A02-2FC3-4A16-F7A1-5964C02748E0}" v="6" dt="2024-10-15T14:21:42.016"/>
    <p1510:client id="{EEA1553A-2E69-FB04-B9C0-F06E31C5603A}" v="121" dt="2024-10-14T15:15:14.650"/>
    <p1510:client id="{FEBE6382-A4FC-E126-7607-9058A605FBBE}" v="1027" dt="2024-10-15T12:41:45.7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RATHALL, Hannah (HEALTHCARE CENTRAL LONDON LTD - NM2)" userId="S::hannah.wrathall2@nhs.net::5d1382a1-ae7b-4ca9-867b-7c5bd2092335" providerId="AD" clId="Web-{A0AE11DA-E8CC-A528-1859-4DCD4B39AC03}"/>
    <pc:docChg chg="modSld">
      <pc:chgData name="WRATHALL, Hannah (HEALTHCARE CENTRAL LONDON LTD - NM2)" userId="S::hannah.wrathall2@nhs.net::5d1382a1-ae7b-4ca9-867b-7c5bd2092335" providerId="AD" clId="Web-{A0AE11DA-E8CC-A528-1859-4DCD4B39AC03}" dt="2024-07-16T14:52:21.325" v="69" actId="14100"/>
      <pc:docMkLst>
        <pc:docMk/>
      </pc:docMkLst>
      <pc:sldChg chg="modSp">
        <pc:chgData name="WRATHALL, Hannah (HEALTHCARE CENTRAL LONDON LTD - NM2)" userId="S::hannah.wrathall2@nhs.net::5d1382a1-ae7b-4ca9-867b-7c5bd2092335" providerId="AD" clId="Web-{A0AE11DA-E8CC-A528-1859-4DCD4B39AC03}" dt="2024-07-16T14:47:17.656" v="0" actId="20577"/>
        <pc:sldMkLst>
          <pc:docMk/>
          <pc:sldMk cId="2351309104" sldId="257"/>
        </pc:sldMkLst>
        <pc:spChg chg="mod">
          <ac:chgData name="WRATHALL, Hannah (HEALTHCARE CENTRAL LONDON LTD - NM2)" userId="S::hannah.wrathall2@nhs.net::5d1382a1-ae7b-4ca9-867b-7c5bd2092335" providerId="AD" clId="Web-{A0AE11DA-E8CC-A528-1859-4DCD4B39AC03}" dt="2024-07-16T14:47:17.656" v="0" actId="20577"/>
          <ac:spMkLst>
            <pc:docMk/>
            <pc:sldMk cId="2351309104" sldId="257"/>
            <ac:spMk id="4" creationId="{3709D71C-E0D5-EA93-3B98-A571638C6301}"/>
          </ac:spMkLst>
        </pc:spChg>
      </pc:sldChg>
      <pc:sldChg chg="addSp modSp">
        <pc:chgData name="WRATHALL, Hannah (HEALTHCARE CENTRAL LONDON LTD - NM2)" userId="S::hannah.wrathall2@nhs.net::5d1382a1-ae7b-4ca9-867b-7c5bd2092335" providerId="AD" clId="Web-{A0AE11DA-E8CC-A528-1859-4DCD4B39AC03}" dt="2024-07-16T14:52:21.325" v="69" actId="14100"/>
        <pc:sldMkLst>
          <pc:docMk/>
          <pc:sldMk cId="3452832090" sldId="272"/>
        </pc:sldMkLst>
        <pc:spChg chg="add mod">
          <ac:chgData name="WRATHALL, Hannah (HEALTHCARE CENTRAL LONDON LTD - NM2)" userId="S::hannah.wrathall2@nhs.net::5d1382a1-ae7b-4ca9-867b-7c5bd2092335" providerId="AD" clId="Web-{A0AE11DA-E8CC-A528-1859-4DCD4B39AC03}" dt="2024-07-16T14:52:21.325" v="69" actId="14100"/>
          <ac:spMkLst>
            <pc:docMk/>
            <pc:sldMk cId="3452832090" sldId="272"/>
            <ac:spMk id="2" creationId="{6B3D21A2-4DCA-9A91-2CFA-0D6811339D8C}"/>
          </ac:spMkLst>
        </pc:spChg>
        <pc:spChg chg="mod">
          <ac:chgData name="WRATHALL, Hannah (HEALTHCARE CENTRAL LONDON LTD - NM2)" userId="S::hannah.wrathall2@nhs.net::5d1382a1-ae7b-4ca9-867b-7c5bd2092335" providerId="AD" clId="Web-{A0AE11DA-E8CC-A528-1859-4DCD4B39AC03}" dt="2024-07-16T14:47:48.579" v="17" actId="14100"/>
          <ac:spMkLst>
            <pc:docMk/>
            <pc:sldMk cId="3452832090" sldId="272"/>
            <ac:spMk id="11" creationId="{CB6F4EDE-2921-7ED4-EBC4-8D4A1DA4E603}"/>
          </ac:spMkLst>
        </pc:spChg>
        <pc:spChg chg="mod">
          <ac:chgData name="WRATHALL, Hannah (HEALTHCARE CENTRAL LONDON LTD - NM2)" userId="S::hannah.wrathall2@nhs.net::5d1382a1-ae7b-4ca9-867b-7c5bd2092335" providerId="AD" clId="Web-{A0AE11DA-E8CC-A528-1859-4DCD4B39AC03}" dt="2024-07-16T14:48:27.534" v="23" actId="1076"/>
          <ac:spMkLst>
            <pc:docMk/>
            <pc:sldMk cId="3452832090" sldId="272"/>
            <ac:spMk id="18" creationId="{EBF7CA1B-55E3-C8C9-5B29-B5D329927023}"/>
          </ac:spMkLst>
        </pc:spChg>
        <pc:grpChg chg="mod">
          <ac:chgData name="WRATHALL, Hannah (HEALTHCARE CENTRAL LONDON LTD - NM2)" userId="S::hannah.wrathall2@nhs.net::5d1382a1-ae7b-4ca9-867b-7c5bd2092335" providerId="AD" clId="Web-{A0AE11DA-E8CC-A528-1859-4DCD4B39AC03}" dt="2024-07-16T14:48:27.534" v="22" actId="1076"/>
          <ac:grpSpMkLst>
            <pc:docMk/>
            <pc:sldMk cId="3452832090" sldId="272"/>
            <ac:grpSpMk id="13" creationId="{498EDB6B-0561-CD7C-B5F9-3F51405F518D}"/>
          </ac:grpSpMkLst>
        </pc:grpChg>
        <pc:grpChg chg="mod">
          <ac:chgData name="WRATHALL, Hannah (HEALTHCARE CENTRAL LONDON LTD - NM2)" userId="S::hannah.wrathall2@nhs.net::5d1382a1-ae7b-4ca9-867b-7c5bd2092335" providerId="AD" clId="Web-{A0AE11DA-E8CC-A528-1859-4DCD4B39AC03}" dt="2024-07-16T14:48:27.502" v="20" actId="1076"/>
          <ac:grpSpMkLst>
            <pc:docMk/>
            <pc:sldMk cId="3452832090" sldId="272"/>
            <ac:grpSpMk id="16" creationId="{BB333676-95A4-6A88-73AE-49198FAF76DC}"/>
          </ac:grpSpMkLst>
        </pc:grpChg>
        <pc:grpChg chg="mod">
          <ac:chgData name="WRATHALL, Hannah (HEALTHCARE CENTRAL LONDON LTD - NM2)" userId="S::hannah.wrathall2@nhs.net::5d1382a1-ae7b-4ca9-867b-7c5bd2092335" providerId="AD" clId="Web-{A0AE11DA-E8CC-A528-1859-4DCD4B39AC03}" dt="2024-07-16T14:48:27.549" v="24" actId="1076"/>
          <ac:grpSpMkLst>
            <pc:docMk/>
            <pc:sldMk cId="3452832090" sldId="272"/>
            <ac:grpSpMk id="17" creationId="{563088AF-4F83-FC24-AAE8-F50A8272E4E4}"/>
          </ac:grpSpMkLst>
        </pc:grpChg>
        <pc:picChg chg="add mod">
          <ac:chgData name="WRATHALL, Hannah (HEALTHCARE CENTRAL LONDON LTD - NM2)" userId="S::hannah.wrathall2@nhs.net::5d1382a1-ae7b-4ca9-867b-7c5bd2092335" providerId="AD" clId="Web-{A0AE11DA-E8CC-A528-1859-4DCD4B39AC03}" dt="2024-07-16T14:52:16.668" v="67" actId="1076"/>
          <ac:picMkLst>
            <pc:docMk/>
            <pc:sldMk cId="3452832090" sldId="272"/>
            <ac:picMk id="4" creationId="{1858B200-3430-BEE0-9638-96FF164E622B}"/>
          </ac:picMkLst>
        </pc:picChg>
        <pc:picChg chg="mod">
          <ac:chgData name="WRATHALL, Hannah (HEALTHCARE CENTRAL LONDON LTD - NM2)" userId="S::hannah.wrathall2@nhs.net::5d1382a1-ae7b-4ca9-867b-7c5bd2092335" providerId="AD" clId="Web-{A0AE11DA-E8CC-A528-1859-4DCD4B39AC03}" dt="2024-07-16T14:48:27.502" v="21" actId="1076"/>
          <ac:picMkLst>
            <pc:docMk/>
            <pc:sldMk cId="3452832090" sldId="272"/>
            <ac:picMk id="15" creationId="{077A990A-7A3D-E274-A7AC-791711CFC51C}"/>
          </ac:picMkLst>
        </pc:picChg>
      </pc:sldChg>
    </pc:docChg>
  </pc:docChgLst>
  <pc:docChgLst>
    <pc:chgData name="TANKO, Maria (HEALTHCARE CENTRAL LONDON LTD - NM2)" userId="S::m.tanko@nhs.net::010dc63a-b0c3-4ee3-9731-4964670a0bce" providerId="AD" clId="Web-{0AB7AA7B-87AB-5F71-3756-3D3252D7BEA9}"/>
    <pc:docChg chg="addSld modSld">
      <pc:chgData name="TANKO, Maria (HEALTHCARE CENTRAL LONDON LTD - NM2)" userId="S::m.tanko@nhs.net::010dc63a-b0c3-4ee3-9731-4964670a0bce" providerId="AD" clId="Web-{0AB7AA7B-87AB-5F71-3756-3D3252D7BEA9}" dt="2024-10-14T15:32:13.765" v="62"/>
      <pc:docMkLst>
        <pc:docMk/>
      </pc:docMkLst>
      <pc:sldChg chg="modSp">
        <pc:chgData name="TANKO, Maria (HEALTHCARE CENTRAL LONDON LTD - NM2)" userId="S::m.tanko@nhs.net::010dc63a-b0c3-4ee3-9731-4964670a0bce" providerId="AD" clId="Web-{0AB7AA7B-87AB-5F71-3756-3D3252D7BEA9}" dt="2024-10-14T15:28:28.015" v="24" actId="20577"/>
        <pc:sldMkLst>
          <pc:docMk/>
          <pc:sldMk cId="1664090798" sldId="283"/>
        </pc:sldMkLst>
        <pc:spChg chg="mod">
          <ac:chgData name="TANKO, Maria (HEALTHCARE CENTRAL LONDON LTD - NM2)" userId="S::m.tanko@nhs.net::010dc63a-b0c3-4ee3-9731-4964670a0bce" providerId="AD" clId="Web-{0AB7AA7B-87AB-5F71-3756-3D3252D7BEA9}" dt="2024-10-14T15:28:28.015" v="24" actId="20577"/>
          <ac:spMkLst>
            <pc:docMk/>
            <pc:sldMk cId="1664090798" sldId="283"/>
            <ac:spMk id="2" creationId="{58C95B23-DD1C-C85D-83BD-8F4DE948D0FD}"/>
          </ac:spMkLst>
        </pc:spChg>
      </pc:sldChg>
      <pc:sldChg chg="addSp delSp new">
        <pc:chgData name="TANKO, Maria (HEALTHCARE CENTRAL LONDON LTD - NM2)" userId="S::m.tanko@nhs.net::010dc63a-b0c3-4ee3-9731-4964670a0bce" providerId="AD" clId="Web-{0AB7AA7B-87AB-5F71-3756-3D3252D7BEA9}" dt="2024-10-14T15:17:59.750" v="5"/>
        <pc:sldMkLst>
          <pc:docMk/>
          <pc:sldMk cId="1450551423" sldId="293"/>
        </pc:sldMkLst>
        <pc:spChg chg="del">
          <ac:chgData name="TANKO, Maria (HEALTHCARE CENTRAL LONDON LTD - NM2)" userId="S::m.tanko@nhs.net::010dc63a-b0c3-4ee3-9731-4964670a0bce" providerId="AD" clId="Web-{0AB7AA7B-87AB-5F71-3756-3D3252D7BEA9}" dt="2024-10-14T15:17:22.013" v="2"/>
          <ac:spMkLst>
            <pc:docMk/>
            <pc:sldMk cId="1450551423" sldId="293"/>
            <ac:spMk id="2" creationId="{EAFF72C2-67DC-2D2E-EC1D-47132E315356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17:22.013" v="1"/>
          <ac:spMkLst>
            <pc:docMk/>
            <pc:sldMk cId="1450551423" sldId="293"/>
            <ac:spMk id="3" creationId="{AA3D14AE-CC8F-AF69-7582-3379428C408D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17:30.373" v="3"/>
          <ac:spMkLst>
            <pc:docMk/>
            <pc:sldMk cId="1450551423" sldId="293"/>
            <ac:spMk id="4" creationId="{FC22623A-3911-E7E1-4796-A944011E6E63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7.312" v="4"/>
          <ac:spMkLst>
            <pc:docMk/>
            <pc:sldMk cId="1450551423" sldId="293"/>
            <ac:spMk id="5" creationId="{2BE56382-9708-F757-9262-050238FEDCF4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7.312" v="4"/>
          <ac:spMkLst>
            <pc:docMk/>
            <pc:sldMk cId="1450551423" sldId="293"/>
            <ac:spMk id="6" creationId="{021E3069-CA3E-91F7-25A8-AD8E9312B528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7.312" v="4"/>
          <ac:spMkLst>
            <pc:docMk/>
            <pc:sldMk cId="1450551423" sldId="293"/>
            <ac:spMk id="7" creationId="{5DE4B5CD-1F60-D9EF-0090-A8B09E29B207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9.750" v="5"/>
          <ac:spMkLst>
            <pc:docMk/>
            <pc:sldMk cId="1450551423" sldId="293"/>
            <ac:spMk id="9" creationId="{44075605-6A85-F162-3E5F-0F0EDE5CEDE9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9.750" v="5"/>
          <ac:spMkLst>
            <pc:docMk/>
            <pc:sldMk cId="1450551423" sldId="293"/>
            <ac:spMk id="10" creationId="{9C88571D-C52F-1B30-2A14-EA7A25268109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7:59.750" v="5"/>
          <ac:spMkLst>
            <pc:docMk/>
            <pc:sldMk cId="1450551423" sldId="293"/>
            <ac:spMk id="11" creationId="{7B9A48A2-2B20-D653-7845-5997452177D4}"/>
          </ac:spMkLst>
        </pc:spChg>
        <pc:picChg chg="add">
          <ac:chgData name="TANKO, Maria (HEALTHCARE CENTRAL LONDON LTD - NM2)" userId="S::m.tanko@nhs.net::010dc63a-b0c3-4ee3-9731-4964670a0bce" providerId="AD" clId="Web-{0AB7AA7B-87AB-5F71-3756-3D3252D7BEA9}" dt="2024-10-14T15:17:57.312" v="4"/>
          <ac:picMkLst>
            <pc:docMk/>
            <pc:sldMk cId="1450551423" sldId="293"/>
            <ac:picMk id="8" creationId="{309A4B26-3A7D-0F34-785C-FE1FFB080585}"/>
          </ac:picMkLst>
        </pc:picChg>
        <pc:picChg chg="add">
          <ac:chgData name="TANKO, Maria (HEALTHCARE CENTRAL LONDON LTD - NM2)" userId="S::m.tanko@nhs.net::010dc63a-b0c3-4ee3-9731-4964670a0bce" providerId="AD" clId="Web-{0AB7AA7B-87AB-5F71-3756-3D3252D7BEA9}" dt="2024-10-14T15:17:59.750" v="5"/>
          <ac:picMkLst>
            <pc:docMk/>
            <pc:sldMk cId="1450551423" sldId="293"/>
            <ac:picMk id="12" creationId="{F995D139-5773-E134-1F03-7414142E8690}"/>
          </ac:picMkLst>
        </pc:picChg>
      </pc:sldChg>
      <pc:sldChg chg="addSp delSp new">
        <pc:chgData name="TANKO, Maria (HEALTHCARE CENTRAL LONDON LTD - NM2)" userId="S::m.tanko@nhs.net::010dc63a-b0c3-4ee3-9731-4964670a0bce" providerId="AD" clId="Web-{0AB7AA7B-87AB-5F71-3756-3D3252D7BEA9}" dt="2024-10-14T15:18:51.457" v="12"/>
        <pc:sldMkLst>
          <pc:docMk/>
          <pc:sldMk cId="2083835466" sldId="294"/>
        </pc:sldMkLst>
        <pc:spChg chg="del">
          <ac:chgData name="TANKO, Maria (HEALTHCARE CENTRAL LONDON LTD - NM2)" userId="S::m.tanko@nhs.net::010dc63a-b0c3-4ee3-9731-4964670a0bce" providerId="AD" clId="Web-{0AB7AA7B-87AB-5F71-3756-3D3252D7BEA9}" dt="2024-10-14T15:18:34.331" v="11"/>
          <ac:spMkLst>
            <pc:docMk/>
            <pc:sldMk cId="2083835466" sldId="294"/>
            <ac:spMk id="2" creationId="{E1E47B16-5265-B5EC-9155-556B74B6C39F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18:34.331" v="10"/>
          <ac:spMkLst>
            <pc:docMk/>
            <pc:sldMk cId="2083835466" sldId="294"/>
            <ac:spMk id="3" creationId="{C23B31E8-991C-ADE4-46C8-0C200CC111E7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18:34.331" v="9"/>
          <ac:spMkLst>
            <pc:docMk/>
            <pc:sldMk cId="2083835466" sldId="294"/>
            <ac:spMk id="4" creationId="{BFC36872-33FC-6BFE-4352-8D252E9BA3B0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18:29.705" v="8"/>
          <ac:spMkLst>
            <pc:docMk/>
            <pc:sldMk cId="2083835466" sldId="294"/>
            <ac:spMk id="5" creationId="{FB61D5D4-8966-D59F-6F8E-250AE593D7E8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18:29.705" v="8"/>
          <ac:spMkLst>
            <pc:docMk/>
            <pc:sldMk cId="2083835466" sldId="294"/>
            <ac:spMk id="6" creationId="{5C91FDB1-E294-06B8-0F9E-A81C365143BD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18:29.705" v="8"/>
          <ac:spMkLst>
            <pc:docMk/>
            <pc:sldMk cId="2083835466" sldId="294"/>
            <ac:spMk id="7" creationId="{AE8DCF78-337E-CDB1-8837-161B84505CBB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8:51.457" v="12"/>
          <ac:spMkLst>
            <pc:docMk/>
            <pc:sldMk cId="2083835466" sldId="294"/>
            <ac:spMk id="9" creationId="{9E1C3BDD-455C-9F79-65AE-843506F7697A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8:51.457" v="12"/>
          <ac:spMkLst>
            <pc:docMk/>
            <pc:sldMk cId="2083835466" sldId="294"/>
            <ac:spMk id="10" creationId="{A0D1D0AA-8CDE-DBC2-269B-CD859A4284C3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18:51.457" v="12"/>
          <ac:spMkLst>
            <pc:docMk/>
            <pc:sldMk cId="2083835466" sldId="294"/>
            <ac:spMk id="11" creationId="{29EDFD6D-D8AC-53D3-464D-5A487E057BD8}"/>
          </ac:spMkLst>
        </pc:spChg>
        <pc:picChg chg="add del">
          <ac:chgData name="TANKO, Maria (HEALTHCARE CENTRAL LONDON LTD - NM2)" userId="S::m.tanko@nhs.net::010dc63a-b0c3-4ee3-9731-4964670a0bce" providerId="AD" clId="Web-{0AB7AA7B-87AB-5F71-3756-3D3252D7BEA9}" dt="2024-10-14T15:18:29.705" v="8"/>
          <ac:picMkLst>
            <pc:docMk/>
            <pc:sldMk cId="2083835466" sldId="294"/>
            <ac:picMk id="8" creationId="{216D83ED-3007-60E4-949A-04AB5821357E}"/>
          </ac:picMkLst>
        </pc:picChg>
        <pc:picChg chg="add">
          <ac:chgData name="TANKO, Maria (HEALTHCARE CENTRAL LONDON LTD - NM2)" userId="S::m.tanko@nhs.net::010dc63a-b0c3-4ee3-9731-4964670a0bce" providerId="AD" clId="Web-{0AB7AA7B-87AB-5F71-3756-3D3252D7BEA9}" dt="2024-10-14T15:18:51.457" v="12"/>
          <ac:picMkLst>
            <pc:docMk/>
            <pc:sldMk cId="2083835466" sldId="294"/>
            <ac:picMk id="12" creationId="{94D74D2D-FBFF-9E7F-F716-A36C87B37FAB}"/>
          </ac:picMkLst>
        </pc:picChg>
      </pc:sldChg>
      <pc:sldChg chg="addSp delSp modSp new mod setBg">
        <pc:chgData name="TANKO, Maria (HEALTHCARE CENTRAL LONDON LTD - NM2)" userId="S::m.tanko@nhs.net::010dc63a-b0c3-4ee3-9731-4964670a0bce" providerId="AD" clId="Web-{0AB7AA7B-87AB-5F71-3756-3D3252D7BEA9}" dt="2024-10-14T15:32:13.765" v="62"/>
        <pc:sldMkLst>
          <pc:docMk/>
          <pc:sldMk cId="3431362862" sldId="295"/>
        </pc:sldMkLst>
        <pc:spChg chg="del">
          <ac:chgData name="TANKO, Maria (HEALTHCARE CENTRAL LONDON LTD - NM2)" userId="S::m.tanko@nhs.net::010dc63a-b0c3-4ee3-9731-4964670a0bce" providerId="AD" clId="Web-{0AB7AA7B-87AB-5F71-3756-3D3252D7BEA9}" dt="2024-10-14T15:28:35.906" v="28"/>
          <ac:spMkLst>
            <pc:docMk/>
            <pc:sldMk cId="3431362862" sldId="295"/>
            <ac:spMk id="2" creationId="{451717B8-6FC6-0DC5-E23C-388D4FC9531D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28:35.906" v="27"/>
          <ac:spMkLst>
            <pc:docMk/>
            <pc:sldMk cId="3431362862" sldId="295"/>
            <ac:spMk id="3" creationId="{BE9587EF-32E1-23C2-904E-9D70CB244685}"/>
          </ac:spMkLst>
        </pc:spChg>
        <pc:spChg chg="del">
          <ac:chgData name="TANKO, Maria (HEALTHCARE CENTRAL LONDON LTD - NM2)" userId="S::m.tanko@nhs.net::010dc63a-b0c3-4ee3-9731-4964670a0bce" providerId="AD" clId="Web-{0AB7AA7B-87AB-5F71-3756-3D3252D7BEA9}" dt="2024-10-14T15:28:35.906" v="26"/>
          <ac:spMkLst>
            <pc:docMk/>
            <pc:sldMk cId="3431362862" sldId="295"/>
            <ac:spMk id="4" creationId="{2995E811-03B9-5E21-0CB4-533F10941F19}"/>
          </ac:spMkLst>
        </pc:spChg>
        <pc:spChg chg="add mod">
          <ac:chgData name="TANKO, Maria (HEALTHCARE CENTRAL LONDON LTD - NM2)" userId="S::m.tanko@nhs.net::010dc63a-b0c3-4ee3-9731-4964670a0bce" providerId="AD" clId="Web-{0AB7AA7B-87AB-5F71-3756-3D3252D7BEA9}" dt="2024-10-14T15:32:13.765" v="61"/>
          <ac:spMkLst>
            <pc:docMk/>
            <pc:sldMk cId="3431362862" sldId="295"/>
            <ac:spMk id="7" creationId="{5ED7249F-71C1-9583-76FC-DCE8B440F3D7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9"/>
          <ac:spMkLst>
            <pc:docMk/>
            <pc:sldMk cId="3431362862" sldId="295"/>
            <ac:spMk id="10" creationId="{8950AD4C-6AF3-49F8-94E1-DBCAFB39478B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9"/>
          <ac:spMkLst>
            <pc:docMk/>
            <pc:sldMk cId="3431362862" sldId="295"/>
            <ac:spMk id="12" creationId="{0ACBD85E-A404-45CB-B532-1039E479D4C6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9"/>
          <ac:spMkLst>
            <pc:docMk/>
            <pc:sldMk cId="3431362862" sldId="295"/>
            <ac:spMk id="14" creationId="{DB1626B1-BAC7-4893-A5AC-620597685187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9"/>
          <ac:spMkLst>
            <pc:docMk/>
            <pc:sldMk cId="3431362862" sldId="295"/>
            <ac:spMk id="16" creationId="{D64E9910-51FE-45BF-973D-9D2401FD3C63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4.756" v="34"/>
          <ac:spMkLst>
            <pc:docMk/>
            <pc:sldMk cId="3431362862" sldId="295"/>
            <ac:spMk id="21" creationId="{AB8C311F-7253-4AED-9701-7FC0708C41C7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4.756" v="34"/>
          <ac:spMkLst>
            <pc:docMk/>
            <pc:sldMk cId="3431362862" sldId="295"/>
            <ac:spMk id="23" creationId="{E2384209-CB15-4CDF-9D31-C44FD9A3F20D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4.756" v="34"/>
          <ac:spMkLst>
            <pc:docMk/>
            <pc:sldMk cId="3431362862" sldId="295"/>
            <ac:spMk id="25" creationId="{2633B3B5-CC90-43F0-8714-D31D1F3F0209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4.756" v="34"/>
          <ac:spMkLst>
            <pc:docMk/>
            <pc:sldMk cId="3431362862" sldId="295"/>
            <ac:spMk id="27" creationId="{A8D57A06-A426-446D-B02C-A2DC6B62E45E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8.522" v="36"/>
          <ac:spMkLst>
            <pc:docMk/>
            <pc:sldMk cId="3431362862" sldId="295"/>
            <ac:spMk id="29" creationId="{7BDAC5B6-20CE-447F-8BA1-F2274AC7AE5B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08.522" v="36"/>
          <ac:spMkLst>
            <pc:docMk/>
            <pc:sldMk cId="3431362862" sldId="295"/>
            <ac:spMk id="30" creationId="{D1D22B31-BF8F-446B-9009-8A251FB177CB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8"/>
          <ac:spMkLst>
            <pc:docMk/>
            <pc:sldMk cId="3431362862" sldId="295"/>
            <ac:spMk id="32" creationId="{32BC26D8-82FB-445E-AA49-62A77D7C1EE0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11.163" v="38"/>
          <ac:spMkLst>
            <pc:docMk/>
            <pc:sldMk cId="3431362862" sldId="295"/>
            <ac:spMk id="33" creationId="{CB44330D-EA18-4254-AA95-EB49948539B8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50.337" v="43"/>
          <ac:spMkLst>
            <pc:docMk/>
            <pc:sldMk cId="3431362862" sldId="295"/>
            <ac:spMk id="35" creationId="{01D0AF59-99C3-4251-AB9A-C966C6AD4400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0:50.337" v="43"/>
          <ac:spMkLst>
            <pc:docMk/>
            <pc:sldMk cId="3431362862" sldId="295"/>
            <ac:spMk id="36" creationId="{1855405F-37A2-4869-9154-F8BE3BECE6C3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1:35.575" v="57"/>
          <ac:spMkLst>
            <pc:docMk/>
            <pc:sldMk cId="3431362862" sldId="295"/>
            <ac:spMk id="41" creationId="{7BDAC5B6-20CE-447F-8BA1-F2274AC7AE5B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1:35.575" v="57"/>
          <ac:spMkLst>
            <pc:docMk/>
            <pc:sldMk cId="3431362862" sldId="295"/>
            <ac:spMk id="43" creationId="{D1D22B31-BF8F-446B-9009-8A251FB177CB}"/>
          </ac:spMkLst>
        </pc:spChg>
        <pc:spChg chg="add del mod">
          <ac:chgData name="TANKO, Maria (HEALTHCARE CENTRAL LONDON LTD - NM2)" userId="S::m.tanko@nhs.net::010dc63a-b0c3-4ee3-9731-4964670a0bce" providerId="AD" clId="Web-{0AB7AA7B-87AB-5F71-3756-3D3252D7BEA9}" dt="2024-10-14T15:32:13.765" v="62"/>
          <ac:spMkLst>
            <pc:docMk/>
            <pc:sldMk cId="3431362862" sldId="295"/>
            <ac:spMk id="48" creationId="{D4771268-CB57-404A-9271-370EB28F6090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2:13.765" v="61"/>
          <ac:spMkLst>
            <pc:docMk/>
            <pc:sldMk cId="3431362862" sldId="295"/>
            <ac:spMk id="53" creationId="{BEBFA723-5A7B-472D-ABD7-1526B8D3A38B}"/>
          </ac:spMkLst>
        </pc:spChg>
        <pc:spChg chg="add del">
          <ac:chgData name="TANKO, Maria (HEALTHCARE CENTRAL LONDON LTD - NM2)" userId="S::m.tanko@nhs.net::010dc63a-b0c3-4ee3-9731-4964670a0bce" providerId="AD" clId="Web-{0AB7AA7B-87AB-5F71-3756-3D3252D7BEA9}" dt="2024-10-14T15:32:13.765" v="61"/>
          <ac:spMkLst>
            <pc:docMk/>
            <pc:sldMk cId="3431362862" sldId="295"/>
            <ac:spMk id="55" creationId="{A6B27065-399A-4CF7-BF70-CF79B9848FC1}"/>
          </ac:spMkLst>
        </pc:spChg>
        <pc:spChg chg="add">
          <ac:chgData name="TANKO, Maria (HEALTHCARE CENTRAL LONDON LTD - NM2)" userId="S::m.tanko@nhs.net::010dc63a-b0c3-4ee3-9731-4964670a0bce" providerId="AD" clId="Web-{0AB7AA7B-87AB-5F71-3756-3D3252D7BEA9}" dt="2024-10-14T15:32:13.765" v="62"/>
          <ac:spMkLst>
            <pc:docMk/>
            <pc:sldMk cId="3431362862" sldId="295"/>
            <ac:spMk id="62" creationId="{D4771268-CB57-404A-9271-370EB28F6090}"/>
          </ac:spMkLst>
        </pc:spChg>
        <pc:grpChg chg="add del">
          <ac:chgData name="TANKO, Maria (HEALTHCARE CENTRAL LONDON LTD - NM2)" userId="S::m.tanko@nhs.net::010dc63a-b0c3-4ee3-9731-4964670a0bce" providerId="AD" clId="Web-{0AB7AA7B-87AB-5F71-3756-3D3252D7BEA9}" dt="2024-10-14T15:32:13.765" v="61"/>
          <ac:grpSpMkLst>
            <pc:docMk/>
            <pc:sldMk cId="3431362862" sldId="295"/>
            <ac:grpSpMk id="57" creationId="{CF22986C-DDF7-4109-9D6A-006800D6B041}"/>
          </ac:grpSpMkLst>
        </pc:grpChg>
        <pc:picChg chg="add mod ord">
          <ac:chgData name="TANKO, Maria (HEALTHCARE CENTRAL LONDON LTD - NM2)" userId="S::m.tanko@nhs.net::010dc63a-b0c3-4ee3-9731-4964670a0bce" providerId="AD" clId="Web-{0AB7AA7B-87AB-5F71-3756-3D3252D7BEA9}" dt="2024-10-14T15:32:13.765" v="61"/>
          <ac:picMkLst>
            <pc:docMk/>
            <pc:sldMk cId="3431362862" sldId="295"/>
            <ac:picMk id="5" creationId="{DE95AB10-6D2E-D740-1599-E21BC8043892}"/>
          </ac:picMkLst>
        </pc:picChg>
      </pc:sldChg>
    </pc:docChg>
  </pc:docChgLst>
  <pc:docChgLst>
    <pc:chgData name="TANKO, Maria (HEALTHCARE CENTRAL LONDON LTD - NM2)" userId="S::m.tanko@nhs.net::010dc63a-b0c3-4ee3-9731-4964670a0bce" providerId="AD" clId="Web-{1C47B9F3-879B-8553-BAD6-12408D75F281}"/>
    <pc:docChg chg="modSld">
      <pc:chgData name="TANKO, Maria (HEALTHCARE CENTRAL LONDON LTD - NM2)" userId="S::m.tanko@nhs.net::010dc63a-b0c3-4ee3-9731-4964670a0bce" providerId="AD" clId="Web-{1C47B9F3-879B-8553-BAD6-12408D75F281}" dt="2024-10-14T15:58:02.639" v="13"/>
      <pc:docMkLst>
        <pc:docMk/>
      </pc:docMkLst>
      <pc:sldChg chg="modSp">
        <pc:chgData name="TANKO, Maria (HEALTHCARE CENTRAL LONDON LTD - NM2)" userId="S::m.tanko@nhs.net::010dc63a-b0c3-4ee3-9731-4964670a0bce" providerId="AD" clId="Web-{1C47B9F3-879B-8553-BAD6-12408D75F281}" dt="2024-10-14T15:58:02.639" v="13"/>
        <pc:sldMkLst>
          <pc:docMk/>
          <pc:sldMk cId="231686904" sldId="266"/>
        </pc:sldMkLst>
        <pc:graphicFrameChg chg="mod modGraphic">
          <ac:chgData name="TANKO, Maria (HEALTHCARE CENTRAL LONDON LTD - NM2)" userId="S::m.tanko@nhs.net::010dc63a-b0c3-4ee3-9731-4964670a0bce" providerId="AD" clId="Web-{1C47B9F3-879B-8553-BAD6-12408D75F281}" dt="2024-10-14T15:58:02.639" v="13"/>
          <ac:graphicFrameMkLst>
            <pc:docMk/>
            <pc:sldMk cId="231686904" sldId="266"/>
            <ac:graphicFrameMk id="3" creationId="{BFE07970-5804-D510-55D5-5721356D2F6F}"/>
          </ac:graphicFrameMkLst>
        </pc:graphicFrameChg>
      </pc:sldChg>
    </pc:docChg>
  </pc:docChgLst>
  <pc:docChgLst>
    <pc:chgData name="DWYER, Lebert (HEALTHCARE CENTRAL LONDON LTD - NM2)" userId="S::l.dwyer3@nhs.net::4a214db3-2cd5-466e-b75e-4c4aa7f15115" providerId="AD" clId="Web-{8C72FC29-115C-B6C0-1517-CA3DAAF7C146}"/>
    <pc:docChg chg="mod modSld">
      <pc:chgData name="DWYER, Lebert (HEALTHCARE CENTRAL LONDON LTD - NM2)" userId="S::l.dwyer3@nhs.net::4a214db3-2cd5-466e-b75e-4c4aa7f15115" providerId="AD" clId="Web-{8C72FC29-115C-B6C0-1517-CA3DAAF7C146}" dt="2024-07-16T18:50:38.337" v="144"/>
      <pc:docMkLst>
        <pc:docMk/>
      </pc:docMkLst>
      <pc:sldChg chg="addCm">
        <pc:chgData name="DWYER, Lebert (HEALTHCARE CENTRAL LONDON LTD - NM2)" userId="S::l.dwyer3@nhs.net::4a214db3-2cd5-466e-b75e-4c4aa7f15115" providerId="AD" clId="Web-{8C72FC29-115C-B6C0-1517-CA3DAAF7C146}" dt="2024-07-16T18:50:38.337" v="144"/>
        <pc:sldMkLst>
          <pc:docMk/>
          <pc:sldMk cId="791684893" sldId="2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WYER, Lebert (HEALTHCARE CENTRAL LONDON LTD - NM2)" userId="S::l.dwyer3@nhs.net::4a214db3-2cd5-466e-b75e-4c4aa7f15115" providerId="AD" clId="Web-{8C72FC29-115C-B6C0-1517-CA3DAAF7C146}" dt="2024-07-16T18:50:38.337" v="144"/>
              <pc2:cmMkLst xmlns:pc2="http://schemas.microsoft.com/office/powerpoint/2019/9/main/command">
                <pc:docMk/>
                <pc:sldMk cId="791684893" sldId="275"/>
                <pc2:cmMk id="{65AED948-FD60-4A06-AD08-B68470BD4C6C}"/>
              </pc2:cmMkLst>
            </pc226:cmChg>
          </p:ext>
        </pc:extLst>
      </pc:sldChg>
      <pc:sldChg chg="modSp">
        <pc:chgData name="DWYER, Lebert (HEALTHCARE CENTRAL LONDON LTD - NM2)" userId="S::l.dwyer3@nhs.net::4a214db3-2cd5-466e-b75e-4c4aa7f15115" providerId="AD" clId="Web-{8C72FC29-115C-B6C0-1517-CA3DAAF7C146}" dt="2024-07-16T18:48:24.374" v="142" actId="20577"/>
        <pc:sldMkLst>
          <pc:docMk/>
          <pc:sldMk cId="1053076801" sldId="282"/>
        </pc:sldMkLst>
        <pc:spChg chg="mod">
          <ac:chgData name="DWYER, Lebert (HEALTHCARE CENTRAL LONDON LTD - NM2)" userId="S::l.dwyer3@nhs.net::4a214db3-2cd5-466e-b75e-4c4aa7f15115" providerId="AD" clId="Web-{8C72FC29-115C-B6C0-1517-CA3DAAF7C146}" dt="2024-07-16T18:48:24.374" v="142" actId="20577"/>
          <ac:spMkLst>
            <pc:docMk/>
            <pc:sldMk cId="1053076801" sldId="282"/>
            <ac:spMk id="5" creationId="{A1B3565E-40F5-F175-3CD7-68A470E28D23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EEA1553A-2E69-FB04-B9C0-F06E31C5603A}"/>
    <pc:docChg chg="modSld">
      <pc:chgData name="TANKO, Maria (HEALTHCARE CENTRAL LONDON LTD - NM2)" userId="S::m.tanko@nhs.net::010dc63a-b0c3-4ee3-9731-4964670a0bce" providerId="AD" clId="Web-{EEA1553A-2E69-FB04-B9C0-F06E31C5603A}" dt="2024-10-14T15:15:14.650" v="87"/>
      <pc:docMkLst>
        <pc:docMk/>
      </pc:docMkLst>
      <pc:sldChg chg="addSp delSp modSp mod setBg">
        <pc:chgData name="TANKO, Maria (HEALTHCARE CENTRAL LONDON LTD - NM2)" userId="S::m.tanko@nhs.net::010dc63a-b0c3-4ee3-9731-4964670a0bce" providerId="AD" clId="Web-{EEA1553A-2E69-FB04-B9C0-F06E31C5603A}" dt="2024-10-14T12:04:20.809" v="38"/>
        <pc:sldMkLst>
          <pc:docMk/>
          <pc:sldMk cId="3452832090" sldId="272"/>
        </pc:sldMkLst>
        <pc:spChg chg="mod">
          <ac:chgData name="TANKO, Maria (HEALTHCARE CENTRAL LONDON LTD - NM2)" userId="S::m.tanko@nhs.net::010dc63a-b0c3-4ee3-9731-4964670a0bce" providerId="AD" clId="Web-{EEA1553A-2E69-FB04-B9C0-F06E31C5603A}" dt="2024-10-14T12:03:17.557" v="23"/>
          <ac:spMkLst>
            <pc:docMk/>
            <pc:sldMk cId="3452832090" sldId="272"/>
            <ac:spMk id="3" creationId="{919F06B5-1D68-559E-4D93-D841FF15F174}"/>
          </ac:spMkLst>
        </pc:spChg>
        <pc:spChg chg="add del">
          <ac:chgData name="TANKO, Maria (HEALTHCARE CENTRAL LONDON LTD - NM2)" userId="S::m.tanko@nhs.net::010dc63a-b0c3-4ee3-9731-4964670a0bce" providerId="AD" clId="Web-{EEA1553A-2E69-FB04-B9C0-F06E31C5603A}" dt="2024-10-14T11:45:59.774" v="2"/>
          <ac:spMkLst>
            <pc:docMk/>
            <pc:sldMk cId="3452832090" sldId="272"/>
            <ac:spMk id="19" creationId="{A4AC5506-6312-4701-8D3C-40187889A947}"/>
          </ac:spMkLst>
        </pc:spChg>
        <pc:spChg chg="add del">
          <ac:chgData name="TANKO, Maria (HEALTHCARE CENTRAL LONDON LTD - NM2)" userId="S::m.tanko@nhs.net::010dc63a-b0c3-4ee3-9731-4964670a0bce" providerId="AD" clId="Web-{EEA1553A-2E69-FB04-B9C0-F06E31C5603A}" dt="2024-10-14T12:03:17.557" v="23"/>
          <ac:spMkLst>
            <pc:docMk/>
            <pc:sldMk cId="3452832090" sldId="272"/>
            <ac:spMk id="21" creationId="{A4AC5506-6312-4701-8D3C-40187889A947}"/>
          </ac:spMkLst>
        </pc:spChg>
        <pc:spChg chg="add del">
          <ac:chgData name="TANKO, Maria (HEALTHCARE CENTRAL LONDON LTD - NM2)" userId="S::m.tanko@nhs.net::010dc63a-b0c3-4ee3-9731-4964670a0bce" providerId="AD" clId="Web-{EEA1553A-2E69-FB04-B9C0-F06E31C5603A}" dt="2024-10-14T12:02:54.931" v="21"/>
          <ac:spMkLst>
            <pc:docMk/>
            <pc:sldMk cId="3452832090" sldId="272"/>
            <ac:spMk id="26" creationId="{BCED4D40-4B67-4331-AC48-79B82B4A47D8}"/>
          </ac:spMkLst>
        </pc:spChg>
        <pc:spChg chg="add del">
          <ac:chgData name="TANKO, Maria (HEALTHCARE CENTRAL LONDON LTD - NM2)" userId="S::m.tanko@nhs.net::010dc63a-b0c3-4ee3-9731-4964670a0bce" providerId="AD" clId="Web-{EEA1553A-2E69-FB04-B9C0-F06E31C5603A}" dt="2024-10-14T12:02:54.931" v="21"/>
          <ac:spMkLst>
            <pc:docMk/>
            <pc:sldMk cId="3452832090" sldId="272"/>
            <ac:spMk id="28" creationId="{670CEDEF-4F34-412E-84EE-329C1E936AF5}"/>
          </ac:spMkLst>
        </pc:spChg>
        <pc:spChg chg="add del">
          <ac:chgData name="TANKO, Maria (HEALTHCARE CENTRAL LONDON LTD - NM2)" userId="S::m.tanko@nhs.net::010dc63a-b0c3-4ee3-9731-4964670a0bce" providerId="AD" clId="Web-{EEA1553A-2E69-FB04-B9C0-F06E31C5603A}" dt="2024-10-14T12:03:17.557" v="23"/>
          <ac:spMkLst>
            <pc:docMk/>
            <pc:sldMk cId="3452832090" sldId="272"/>
            <ac:spMk id="30" creationId="{D4771268-CB57-404A-9271-370EB28F6090}"/>
          </ac:spMkLst>
        </pc:spChg>
        <pc:graphicFrameChg chg="add mod modGraphic">
          <ac:chgData name="TANKO, Maria (HEALTHCARE CENTRAL LONDON LTD - NM2)" userId="S::m.tanko@nhs.net::010dc63a-b0c3-4ee3-9731-4964670a0bce" providerId="AD" clId="Web-{EEA1553A-2E69-FB04-B9C0-F06E31C5603A}" dt="2024-10-14T12:04:20.809" v="38"/>
          <ac:graphicFrameMkLst>
            <pc:docMk/>
            <pc:sldMk cId="3452832090" sldId="272"/>
            <ac:graphicFrameMk id="4" creationId="{D363B78E-5A17-8EC9-74CB-EC3FA00B39CD}"/>
          </ac:graphicFrameMkLst>
        </pc:graphicFrameChg>
      </pc:sldChg>
      <pc:sldChg chg="addSp delSp modSp">
        <pc:chgData name="TANKO, Maria (HEALTHCARE CENTRAL LONDON LTD - NM2)" userId="S::m.tanko@nhs.net::010dc63a-b0c3-4ee3-9731-4964670a0bce" providerId="AD" clId="Web-{EEA1553A-2E69-FB04-B9C0-F06E31C5603A}" dt="2024-10-14T15:15:14.650" v="87"/>
        <pc:sldMkLst>
          <pc:docMk/>
          <pc:sldMk cId="1664090798" sldId="283"/>
        </pc:sldMkLst>
        <pc:spChg chg="add mod">
          <ac:chgData name="TANKO, Maria (HEALTHCARE CENTRAL LONDON LTD - NM2)" userId="S::m.tanko@nhs.net::010dc63a-b0c3-4ee3-9731-4964670a0bce" providerId="AD" clId="Web-{EEA1553A-2E69-FB04-B9C0-F06E31C5603A}" dt="2024-10-14T15:03:53.334" v="83" actId="1076"/>
          <ac:spMkLst>
            <pc:docMk/>
            <pc:sldMk cId="1664090798" sldId="283"/>
            <ac:spMk id="2" creationId="{58C95B23-DD1C-C85D-83BD-8F4DE948D0FD}"/>
          </ac:spMkLst>
        </pc:spChg>
        <pc:spChg chg="mod">
          <ac:chgData name="TANKO, Maria (HEALTHCARE CENTRAL LONDON LTD - NM2)" userId="S::m.tanko@nhs.net::010dc63a-b0c3-4ee3-9731-4964670a0bce" providerId="AD" clId="Web-{EEA1553A-2E69-FB04-B9C0-F06E31C5603A}" dt="2024-10-14T15:03:21.958" v="68" actId="20577"/>
          <ac:spMkLst>
            <pc:docMk/>
            <pc:sldMk cId="1664090798" sldId="283"/>
            <ac:spMk id="3" creationId="{00000000-0000-0000-0000-000000000000}"/>
          </ac:spMkLst>
        </pc:spChg>
        <pc:spChg chg="add del mod">
          <ac:chgData name="TANKO, Maria (HEALTHCARE CENTRAL LONDON LTD - NM2)" userId="S::m.tanko@nhs.net::010dc63a-b0c3-4ee3-9731-4964670a0bce" providerId="AD" clId="Web-{EEA1553A-2E69-FB04-B9C0-F06E31C5603A}" dt="2024-10-14T15:15:14.650" v="87"/>
          <ac:spMkLst>
            <pc:docMk/>
            <pc:sldMk cId="1664090798" sldId="283"/>
            <ac:spMk id="4" creationId="{2B3E48F4-B725-8689-B54E-0DD2FFE2312E}"/>
          </ac:spMkLst>
        </pc:spChg>
      </pc:sldChg>
      <pc:sldChg chg="modSp">
        <pc:chgData name="TANKO, Maria (HEALTHCARE CENTRAL LONDON LTD - NM2)" userId="S::m.tanko@nhs.net::010dc63a-b0c3-4ee3-9731-4964670a0bce" providerId="AD" clId="Web-{EEA1553A-2E69-FB04-B9C0-F06E31C5603A}" dt="2024-10-14T12:03:20.182" v="28" actId="20577"/>
        <pc:sldMkLst>
          <pc:docMk/>
          <pc:sldMk cId="2716370426" sldId="284"/>
        </pc:sldMkLst>
        <pc:spChg chg="mod">
          <ac:chgData name="TANKO, Maria (HEALTHCARE CENTRAL LONDON LTD - NM2)" userId="S::m.tanko@nhs.net::010dc63a-b0c3-4ee3-9731-4964670a0bce" providerId="AD" clId="Web-{EEA1553A-2E69-FB04-B9C0-F06E31C5603A}" dt="2024-10-14T12:03:20.182" v="28" actId="20577"/>
          <ac:spMkLst>
            <pc:docMk/>
            <pc:sldMk cId="2716370426" sldId="284"/>
            <ac:spMk id="6" creationId="{00000000-0000-0000-0000-000000000000}"/>
          </ac:spMkLst>
        </pc:spChg>
      </pc:sldChg>
    </pc:docChg>
  </pc:docChgLst>
  <pc:docChgLst>
    <pc:chgData name="AWOSANYA, Kunle (HEALTHCARE CENTRAL LONDON LTD - NM2)" userId="S::kunle.awosanya@nhs.net::48f230ae-181c-412f-b933-0da85d7da233" providerId="AD" clId="Web-{22C8050E-BE68-3FC3-C8B4-5F60C8CE9AFA}"/>
    <pc:docChg chg="modSld">
      <pc:chgData name="AWOSANYA, Kunle (HEALTHCARE CENTRAL LONDON LTD - NM2)" userId="S::kunle.awosanya@nhs.net::48f230ae-181c-412f-b933-0da85d7da233" providerId="AD" clId="Web-{22C8050E-BE68-3FC3-C8B4-5F60C8CE9AFA}" dt="2024-10-09T00:56:07.846" v="14" actId="20577"/>
      <pc:docMkLst>
        <pc:docMk/>
      </pc:docMkLst>
      <pc:sldChg chg="modSp">
        <pc:chgData name="AWOSANYA, Kunle (HEALTHCARE CENTRAL LONDON LTD - NM2)" userId="S::kunle.awosanya@nhs.net::48f230ae-181c-412f-b933-0da85d7da233" providerId="AD" clId="Web-{22C8050E-BE68-3FC3-C8B4-5F60C8CE9AFA}" dt="2024-10-09T00:56:07.846" v="14" actId="20577"/>
        <pc:sldMkLst>
          <pc:docMk/>
          <pc:sldMk cId="370023073" sldId="273"/>
        </pc:sldMkLst>
        <pc:spChg chg="mod">
          <ac:chgData name="AWOSANYA, Kunle (HEALTHCARE CENTRAL LONDON LTD - NM2)" userId="S::kunle.awosanya@nhs.net::48f230ae-181c-412f-b933-0da85d7da233" providerId="AD" clId="Web-{22C8050E-BE68-3FC3-C8B4-5F60C8CE9AFA}" dt="2024-10-09T00:56:07.846" v="14" actId="20577"/>
          <ac:spMkLst>
            <pc:docMk/>
            <pc:sldMk cId="370023073" sldId="273"/>
            <ac:spMk id="2" creationId="{D7BC001E-58F2-2D64-C7A0-164EAB7B9393}"/>
          </ac:spMkLst>
        </pc:spChg>
      </pc:sldChg>
      <pc:sldChg chg="modSp">
        <pc:chgData name="AWOSANYA, Kunle (HEALTHCARE CENTRAL LONDON LTD - NM2)" userId="S::kunle.awosanya@nhs.net::48f230ae-181c-412f-b933-0da85d7da233" providerId="AD" clId="Web-{22C8050E-BE68-3FC3-C8B4-5F60C8CE9AFA}" dt="2024-10-09T00:55:17.813" v="13"/>
        <pc:sldMkLst>
          <pc:docMk/>
          <pc:sldMk cId="2716370426" sldId="284"/>
        </pc:sldMkLst>
        <pc:graphicFrameChg chg="mod modGraphic">
          <ac:chgData name="AWOSANYA, Kunle (HEALTHCARE CENTRAL LONDON LTD - NM2)" userId="S::kunle.awosanya@nhs.net::48f230ae-181c-412f-b933-0da85d7da233" providerId="AD" clId="Web-{22C8050E-BE68-3FC3-C8B4-5F60C8CE9AFA}" dt="2024-10-09T00:55:17.813" v="13"/>
          <ac:graphicFrameMkLst>
            <pc:docMk/>
            <pc:sldMk cId="2716370426" sldId="284"/>
            <ac:graphicFrameMk id="2" creationId="{00000000-0000-0000-0000-000000000000}"/>
          </ac:graphicFrameMkLst>
        </pc:graphicFrameChg>
      </pc:sldChg>
    </pc:docChg>
  </pc:docChgLst>
  <pc:docChgLst>
    <pc:chgData name="TANKO, Maria (HEALTHCARE CENTRAL LONDON LTD - NM2)" userId="S::m.tanko@nhs.net::010dc63a-b0c3-4ee3-9731-4964670a0bce" providerId="AD" clId="Web-{AAF2A74E-E20A-A3CD-4970-509D7994FCBC}"/>
    <pc:docChg chg="modSld">
      <pc:chgData name="TANKO, Maria (HEALTHCARE CENTRAL LONDON LTD - NM2)" userId="S::m.tanko@nhs.net::010dc63a-b0c3-4ee3-9731-4964670a0bce" providerId="AD" clId="Web-{AAF2A74E-E20A-A3CD-4970-509D7994FCBC}" dt="2024-10-14T14:56:15.169" v="43"/>
      <pc:docMkLst>
        <pc:docMk/>
      </pc:docMkLst>
      <pc:sldChg chg="addSp delSp modSp">
        <pc:chgData name="TANKO, Maria (HEALTHCARE CENTRAL LONDON LTD - NM2)" userId="S::m.tanko@nhs.net::010dc63a-b0c3-4ee3-9731-4964670a0bce" providerId="AD" clId="Web-{AAF2A74E-E20A-A3CD-4970-509D7994FCBC}" dt="2024-10-14T14:56:15.169" v="43"/>
        <pc:sldMkLst>
          <pc:docMk/>
          <pc:sldMk cId="231686904" sldId="266"/>
        </pc:sldMkLst>
        <pc:graphicFrameChg chg="add mod modGraphic">
          <ac:chgData name="TANKO, Maria (HEALTHCARE CENTRAL LONDON LTD - NM2)" userId="S::m.tanko@nhs.net::010dc63a-b0c3-4ee3-9731-4964670a0bce" providerId="AD" clId="Web-{AAF2A74E-E20A-A3CD-4970-509D7994FCBC}" dt="2024-10-14T14:56:15.169" v="43"/>
          <ac:graphicFrameMkLst>
            <pc:docMk/>
            <pc:sldMk cId="231686904" sldId="266"/>
            <ac:graphicFrameMk id="3" creationId="{BFE07970-5804-D510-55D5-5721356D2F6F}"/>
          </ac:graphicFrameMkLst>
        </pc:graphicFrameChg>
        <pc:graphicFrameChg chg="del mod">
          <ac:chgData name="TANKO, Maria (HEALTHCARE CENTRAL LONDON LTD - NM2)" userId="S::m.tanko@nhs.net::010dc63a-b0c3-4ee3-9731-4964670a0bce" providerId="AD" clId="Web-{AAF2A74E-E20A-A3CD-4970-509D7994FCBC}" dt="2024-10-14T14:52:50.818" v="2"/>
          <ac:graphicFrameMkLst>
            <pc:docMk/>
            <pc:sldMk cId="231686904" sldId="266"/>
            <ac:graphicFrameMk id="8" creationId="{00000000-0000-0000-0000-000000000000}"/>
          </ac:graphicFrameMkLst>
        </pc:graphicFrameChg>
        <pc:graphicFrameChg chg="add del mod modGraphic">
          <ac:chgData name="TANKO, Maria (HEALTHCARE CENTRAL LONDON LTD - NM2)" userId="S::m.tanko@nhs.net::010dc63a-b0c3-4ee3-9731-4964670a0bce" providerId="AD" clId="Web-{AAF2A74E-E20A-A3CD-4970-509D7994FCBC}" dt="2024-10-14T14:56:03.840" v="37"/>
          <ac:graphicFrameMkLst>
            <pc:docMk/>
            <pc:sldMk cId="231686904" sldId="266"/>
            <ac:graphicFrameMk id="11" creationId="{9E44F59C-C85E-9D25-A52B-B07087B5BBAF}"/>
          </ac:graphicFrameMkLst>
        </pc:graphicFrameChg>
      </pc:sldChg>
    </pc:docChg>
  </pc:docChgLst>
  <pc:docChgLst>
    <pc:chgData name="KERSWELL, Natasha (HEALTHCARE CENTRAL LONDON LTD - NM2)" userId="S::natasha.kerswell@nhs.net::eef0655d-127a-43f5-90aa-847b3b6357e3" providerId="AD" clId="Web-{FEBE6382-A4FC-E126-7607-9058A605FBBE}"/>
    <pc:docChg chg="modSld">
      <pc:chgData name="KERSWELL, Natasha (HEALTHCARE CENTRAL LONDON LTD - NM2)" userId="S::natasha.kerswell@nhs.net::eef0655d-127a-43f5-90aa-847b3b6357e3" providerId="AD" clId="Web-{FEBE6382-A4FC-E126-7607-9058A605FBBE}" dt="2024-10-15T12:41:45.794" v="991" actId="20577"/>
      <pc:docMkLst>
        <pc:docMk/>
      </pc:docMkLst>
      <pc:sldChg chg="addSp delSp modSp">
        <pc:chgData name="KERSWELL, Natasha (HEALTHCARE CENTRAL LONDON LTD - NM2)" userId="S::natasha.kerswell@nhs.net::eef0655d-127a-43f5-90aa-847b3b6357e3" providerId="AD" clId="Web-{FEBE6382-A4FC-E126-7607-9058A605FBBE}" dt="2024-10-15T12:41:45.794" v="991" actId="20577"/>
        <pc:sldMkLst>
          <pc:docMk/>
          <pc:sldMk cId="749397569" sldId="288"/>
        </pc:sldMkLst>
        <pc:spChg chg="mod">
          <ac:chgData name="KERSWELL, Natasha (HEALTHCARE CENTRAL LONDON LTD - NM2)" userId="S::natasha.kerswell@nhs.net::eef0655d-127a-43f5-90aa-847b3b6357e3" providerId="AD" clId="Web-{FEBE6382-A4FC-E126-7607-9058A605FBBE}" dt="2024-10-15T12:14:38.896" v="34" actId="1076"/>
          <ac:spMkLst>
            <pc:docMk/>
            <pc:sldMk cId="749397569" sldId="288"/>
            <ac:spMk id="3" creationId="{00000000-0000-0000-0000-000000000000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16:58.681" v="127" actId="20577"/>
          <ac:spMkLst>
            <pc:docMk/>
            <pc:sldMk cId="749397569" sldId="288"/>
            <ac:spMk id="5" creationId="{D25DF5ED-4C44-79A2-ED37-9A5E8A2F5F0A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7:36.757" v="593" actId="1076"/>
          <ac:spMkLst>
            <pc:docMk/>
            <pc:sldMk cId="749397569" sldId="288"/>
            <ac:spMk id="7" creationId="{FB3F5821-EBD4-9678-CC96-181D94645B5A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7:31.241" v="591" actId="20577"/>
          <ac:spMkLst>
            <pc:docMk/>
            <pc:sldMk cId="749397569" sldId="288"/>
            <ac:spMk id="8" creationId="{014600E2-9B5C-FA01-5AC2-0E7330CBF138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7:45.148" v="595" actId="1076"/>
          <ac:spMkLst>
            <pc:docMk/>
            <pc:sldMk cId="749397569" sldId="288"/>
            <ac:spMk id="10" creationId="{D02437B4-73CF-B81C-E19C-99489A9A4392}"/>
          </ac:spMkLst>
        </pc:spChg>
        <pc:spChg chg="add del mod">
          <ac:chgData name="KERSWELL, Natasha (HEALTHCARE CENTRAL LONDON LTD - NM2)" userId="S::natasha.kerswell@nhs.net::eef0655d-127a-43f5-90aa-847b3b6357e3" providerId="AD" clId="Web-{FEBE6382-A4FC-E126-7607-9058A605FBBE}" dt="2024-10-15T12:22:13.844" v="379"/>
          <ac:spMkLst>
            <pc:docMk/>
            <pc:sldMk cId="749397569" sldId="288"/>
            <ac:spMk id="12" creationId="{646E24D3-1D21-2982-5BD5-7AB1CE72908C}"/>
          </ac:spMkLst>
        </pc:spChg>
        <pc:spChg chg="add del mod">
          <ac:chgData name="KERSWELL, Natasha (HEALTHCARE CENTRAL LONDON LTD - NM2)" userId="S::natasha.kerswell@nhs.net::eef0655d-127a-43f5-90aa-847b3b6357e3" providerId="AD" clId="Web-{FEBE6382-A4FC-E126-7607-9058A605FBBE}" dt="2024-10-15T12:23:24.127" v="403"/>
          <ac:spMkLst>
            <pc:docMk/>
            <pc:sldMk cId="749397569" sldId="288"/>
            <ac:spMk id="13" creationId="{B211450A-9EEB-1BFB-D5BE-BD477F8D0CA1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7:52.617" v="598"/>
          <ac:spMkLst>
            <pc:docMk/>
            <pc:sldMk cId="749397569" sldId="288"/>
            <ac:spMk id="14" creationId="{1A81669F-8C20-8B54-698B-883E1E56C424}"/>
          </ac:spMkLst>
        </pc:spChg>
        <pc:spChg chg="add del">
          <ac:chgData name="KERSWELL, Natasha (HEALTHCARE CENTRAL LONDON LTD - NM2)" userId="S::natasha.kerswell@nhs.net::eef0655d-127a-43f5-90aa-847b3b6357e3" providerId="AD" clId="Web-{FEBE6382-A4FC-E126-7607-9058A605FBBE}" dt="2024-10-15T12:23:54.441" v="416"/>
          <ac:spMkLst>
            <pc:docMk/>
            <pc:sldMk cId="749397569" sldId="288"/>
            <ac:spMk id="16" creationId="{8ED235C7-3F6C-D79C-E1D1-11F9590D0250}"/>
          </ac:spMkLst>
        </pc:spChg>
        <pc:spChg chg="add del mod">
          <ac:chgData name="KERSWELL, Natasha (HEALTHCARE CENTRAL LONDON LTD - NM2)" userId="S::natasha.kerswell@nhs.net::eef0655d-127a-43f5-90aa-847b3b6357e3" providerId="AD" clId="Web-{FEBE6382-A4FC-E126-7607-9058A605FBBE}" dt="2024-10-15T12:37:23.507" v="588"/>
          <ac:spMkLst>
            <pc:docMk/>
            <pc:sldMk cId="749397569" sldId="288"/>
            <ac:spMk id="17" creationId="{01E1D7E2-A365-4146-5799-789018AEC500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8:00.758" v="600" actId="1076"/>
          <ac:spMkLst>
            <pc:docMk/>
            <pc:sldMk cId="749397569" sldId="288"/>
            <ac:spMk id="22" creationId="{31169B78-144B-9CD3-93D1-80163074CB49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38:18.930" v="624" actId="20577"/>
          <ac:spMkLst>
            <pc:docMk/>
            <pc:sldMk cId="749397569" sldId="288"/>
            <ac:spMk id="23" creationId="{CBC9892A-D8E5-5771-C6E3-47142432B6D5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41:12.231" v="940" actId="1076"/>
          <ac:spMkLst>
            <pc:docMk/>
            <pc:sldMk cId="749397569" sldId="288"/>
            <ac:spMk id="24" creationId="{7184AE2B-A490-7814-B6BA-683A8B7DEFAB}"/>
          </ac:spMkLst>
        </pc:spChg>
        <pc:spChg chg="add mod">
          <ac:chgData name="KERSWELL, Natasha (HEALTHCARE CENTRAL LONDON LTD - NM2)" userId="S::natasha.kerswell@nhs.net::eef0655d-127a-43f5-90aa-847b3b6357e3" providerId="AD" clId="Web-{FEBE6382-A4FC-E126-7607-9058A605FBBE}" dt="2024-10-15T12:41:45.794" v="991" actId="20577"/>
          <ac:spMkLst>
            <pc:docMk/>
            <pc:sldMk cId="749397569" sldId="288"/>
            <ac:spMk id="25" creationId="{9A9FB16B-427C-E838-B185-6849046912AA}"/>
          </ac:spMkLst>
        </pc:spChg>
        <pc:graphicFrameChg chg="del">
          <ac:chgData name="KERSWELL, Natasha (HEALTHCARE CENTRAL LONDON LTD - NM2)" userId="S::natasha.kerswell@nhs.net::eef0655d-127a-43f5-90aa-847b3b6357e3" providerId="AD" clId="Web-{FEBE6382-A4FC-E126-7607-9058A605FBBE}" dt="2024-10-15T12:22:28.814" v="381"/>
          <ac:graphicFrameMkLst>
            <pc:docMk/>
            <pc:sldMk cId="749397569" sldId="288"/>
            <ac:graphicFrameMk id="4" creationId="{00000000-0000-0000-0000-000000000000}"/>
          </ac:graphicFrameMkLst>
        </pc:graphicFrameChg>
        <pc:picChg chg="add mod">
          <ac:chgData name="KERSWELL, Natasha (HEALTHCARE CENTRAL LONDON LTD - NM2)" userId="S::natasha.kerswell@nhs.net::eef0655d-127a-43f5-90aa-847b3b6357e3" providerId="AD" clId="Web-{FEBE6382-A4FC-E126-7607-9058A605FBBE}" dt="2024-10-15T12:37:33.616" v="592" actId="1076"/>
          <ac:picMkLst>
            <pc:docMk/>
            <pc:sldMk cId="749397569" sldId="288"/>
            <ac:picMk id="6" creationId="{E659C2A7-A941-1F86-76EC-F3EC0005CFEC}"/>
          </ac:picMkLst>
        </pc:picChg>
        <pc:picChg chg="add mod">
          <ac:chgData name="KERSWELL, Natasha (HEALTHCARE CENTRAL LONDON LTD - NM2)" userId="S::natasha.kerswell@nhs.net::eef0655d-127a-43f5-90aa-847b3b6357e3" providerId="AD" clId="Web-{FEBE6382-A4FC-E126-7607-9058A605FBBE}" dt="2024-10-15T12:37:39.257" v="594" actId="1076"/>
          <ac:picMkLst>
            <pc:docMk/>
            <pc:sldMk cId="749397569" sldId="288"/>
            <ac:picMk id="9" creationId="{2345E186-414B-6778-FF24-3890AF9C2F1A}"/>
          </ac:picMkLst>
        </pc:picChg>
        <pc:picChg chg="add del mod">
          <ac:chgData name="KERSWELL, Natasha (HEALTHCARE CENTRAL LONDON LTD - NM2)" userId="S::natasha.kerswell@nhs.net::eef0655d-127a-43f5-90aa-847b3b6357e3" providerId="AD" clId="Web-{FEBE6382-A4FC-E126-7607-9058A605FBBE}" dt="2024-10-15T12:22:15.141" v="380"/>
          <ac:picMkLst>
            <pc:docMk/>
            <pc:sldMk cId="749397569" sldId="288"/>
            <ac:picMk id="11" creationId="{D1B9244F-9F92-B233-ECED-D876EFC9C4E6}"/>
          </ac:picMkLst>
        </pc:picChg>
        <pc:picChg chg="add mod">
          <ac:chgData name="KERSWELL, Natasha (HEALTHCARE CENTRAL LONDON LTD - NM2)" userId="S::natasha.kerswell@nhs.net::eef0655d-127a-43f5-90aa-847b3b6357e3" providerId="AD" clId="Web-{FEBE6382-A4FC-E126-7607-9058A605FBBE}" dt="2024-10-15T12:37:57.023" v="599" actId="1076"/>
          <ac:picMkLst>
            <pc:docMk/>
            <pc:sldMk cId="749397569" sldId="288"/>
            <ac:picMk id="15" creationId="{64832280-BFAF-B856-F6E6-5BA7E554320E}"/>
          </ac:picMkLst>
        </pc:picChg>
        <pc:picChg chg="add del mod">
          <ac:chgData name="KERSWELL, Natasha (HEALTHCARE CENTRAL LONDON LTD - NM2)" userId="S::natasha.kerswell@nhs.net::eef0655d-127a-43f5-90aa-847b3b6357e3" providerId="AD" clId="Web-{FEBE6382-A4FC-E126-7607-9058A605FBBE}" dt="2024-10-15T12:28:33.635" v="512"/>
          <ac:picMkLst>
            <pc:docMk/>
            <pc:sldMk cId="749397569" sldId="288"/>
            <ac:picMk id="18" creationId="{94B215CD-8F4D-0420-7AB0-C6F3A872A09F}"/>
          </ac:picMkLst>
        </pc:picChg>
        <pc:picChg chg="add del mod">
          <ac:chgData name="KERSWELL, Natasha (HEALTHCARE CENTRAL LONDON LTD - NM2)" userId="S::natasha.kerswell@nhs.net::eef0655d-127a-43f5-90aa-847b3b6357e3" providerId="AD" clId="Web-{FEBE6382-A4FC-E126-7607-9058A605FBBE}" dt="2024-10-15T12:31:40.592" v="515"/>
          <ac:picMkLst>
            <pc:docMk/>
            <pc:sldMk cId="749397569" sldId="288"/>
            <ac:picMk id="19" creationId="{3792F8F1-DF5C-C313-E2CE-24DC3E36DB4F}"/>
          </ac:picMkLst>
        </pc:picChg>
        <pc:picChg chg="add del mod">
          <ac:chgData name="KERSWELL, Natasha (HEALTHCARE CENTRAL LONDON LTD - NM2)" userId="S::natasha.kerswell@nhs.net::eef0655d-127a-43f5-90aa-847b3b6357e3" providerId="AD" clId="Web-{FEBE6382-A4FC-E126-7607-9058A605FBBE}" dt="2024-10-15T12:32:30.047" v="518"/>
          <ac:picMkLst>
            <pc:docMk/>
            <pc:sldMk cId="749397569" sldId="288"/>
            <ac:picMk id="20" creationId="{78CE97A1-22F6-C797-F6D5-582967AE6F5A}"/>
          </ac:picMkLst>
        </pc:picChg>
        <pc:picChg chg="add mod modCrop">
          <ac:chgData name="KERSWELL, Natasha (HEALTHCARE CENTRAL LONDON LTD - NM2)" userId="S::natasha.kerswell@nhs.net::eef0655d-127a-43f5-90aa-847b3b6357e3" providerId="AD" clId="Web-{FEBE6382-A4FC-E126-7607-9058A605FBBE}" dt="2024-10-15T12:38:24.508" v="625" actId="1076"/>
          <ac:picMkLst>
            <pc:docMk/>
            <pc:sldMk cId="749397569" sldId="288"/>
            <ac:picMk id="21" creationId="{6C2C4F4F-6008-1873-AD0E-84541D61CBFA}"/>
          </ac:picMkLst>
        </pc:picChg>
      </pc:sldChg>
      <pc:sldChg chg="addSp delSp modSp">
        <pc:chgData name="KERSWELL, Natasha (HEALTHCARE CENTRAL LONDON LTD - NM2)" userId="S::natasha.kerswell@nhs.net::eef0655d-127a-43f5-90aa-847b3b6357e3" providerId="AD" clId="Web-{FEBE6382-A4FC-E126-7607-9058A605FBBE}" dt="2024-10-15T12:14:02.989" v="8"/>
        <pc:sldMkLst>
          <pc:docMk/>
          <pc:sldMk cId="4279313695" sldId="289"/>
        </pc:sldMkLst>
        <pc:spChg chg="add del mod">
          <ac:chgData name="KERSWELL, Natasha (HEALTHCARE CENTRAL LONDON LTD - NM2)" userId="S::natasha.kerswell@nhs.net::eef0655d-127a-43f5-90aa-847b3b6357e3" providerId="AD" clId="Web-{FEBE6382-A4FC-E126-7607-9058A605FBBE}" dt="2024-10-15T12:14:02.989" v="8"/>
          <ac:spMkLst>
            <pc:docMk/>
            <pc:sldMk cId="4279313695" sldId="289"/>
            <ac:spMk id="2" creationId="{B7DBD081-AD62-9A5F-2637-256B0C96FB8E}"/>
          </ac:spMkLst>
        </pc:spChg>
      </pc:sldChg>
    </pc:docChg>
  </pc:docChgLst>
  <pc:docChgLst>
    <pc:chgData name="WRATHALL, Hannah (HEALTHCARE CENTRAL LONDON LTD - NM2)" userId="S::hannah.wrathall2@nhs.net::5d1382a1-ae7b-4ca9-867b-7c5bd2092335" providerId="AD" clId="Web-{7E07A3B9-3736-6687-0582-B7BFD10859FC}"/>
    <pc:docChg chg="addSld modSld">
      <pc:chgData name="WRATHALL, Hannah (HEALTHCARE CENTRAL LONDON LTD - NM2)" userId="S::hannah.wrathall2@nhs.net::5d1382a1-ae7b-4ca9-867b-7c5bd2092335" providerId="AD" clId="Web-{7E07A3B9-3736-6687-0582-B7BFD10859FC}" dt="2024-07-16T16:23:30.571" v="150" actId="20577"/>
      <pc:docMkLst>
        <pc:docMk/>
      </pc:docMkLst>
      <pc:sldChg chg="modSp">
        <pc:chgData name="WRATHALL, Hannah (HEALTHCARE CENTRAL LONDON LTD - NM2)" userId="S::hannah.wrathall2@nhs.net::5d1382a1-ae7b-4ca9-867b-7c5bd2092335" providerId="AD" clId="Web-{7E07A3B9-3736-6687-0582-B7BFD10859FC}" dt="2024-07-16T16:18:00.218" v="24" actId="14100"/>
        <pc:sldMkLst>
          <pc:docMk/>
          <pc:sldMk cId="356330512" sldId="276"/>
        </pc:sldMkLst>
        <pc:spChg chg="mod">
          <ac:chgData name="WRATHALL, Hannah (HEALTHCARE CENTRAL LONDON LTD - NM2)" userId="S::hannah.wrathall2@nhs.net::5d1382a1-ae7b-4ca9-867b-7c5bd2092335" providerId="AD" clId="Web-{7E07A3B9-3736-6687-0582-B7BFD10859FC}" dt="2024-07-16T16:18:00.218" v="24" actId="14100"/>
          <ac:spMkLst>
            <pc:docMk/>
            <pc:sldMk cId="356330512" sldId="276"/>
            <ac:spMk id="2" creationId="{E9E99276-C75A-E95D-2ADB-3E21BFABA3D7}"/>
          </ac:spMkLst>
        </pc:spChg>
        <pc:spChg chg="mod">
          <ac:chgData name="WRATHALL, Hannah (HEALTHCARE CENTRAL LONDON LTD - NM2)" userId="S::hannah.wrathall2@nhs.net::5d1382a1-ae7b-4ca9-867b-7c5bd2092335" providerId="AD" clId="Web-{7E07A3B9-3736-6687-0582-B7BFD10859FC}" dt="2024-07-16T16:17:41.139" v="20" actId="20577"/>
          <ac:spMkLst>
            <pc:docMk/>
            <pc:sldMk cId="356330512" sldId="276"/>
            <ac:spMk id="7" creationId="{00000000-0000-0000-0000-000000000000}"/>
          </ac:spMkLst>
        </pc:spChg>
      </pc:sldChg>
      <pc:sldChg chg="modSp">
        <pc:chgData name="WRATHALL, Hannah (HEALTHCARE CENTRAL LONDON LTD - NM2)" userId="S::hannah.wrathall2@nhs.net::5d1382a1-ae7b-4ca9-867b-7c5bd2092335" providerId="AD" clId="Web-{7E07A3B9-3736-6687-0582-B7BFD10859FC}" dt="2024-07-16T16:18:10.546" v="26" actId="20577"/>
        <pc:sldMkLst>
          <pc:docMk/>
          <pc:sldMk cId="1173116548" sldId="278"/>
        </pc:sldMkLst>
        <pc:spChg chg="mod">
          <ac:chgData name="WRATHALL, Hannah (HEALTHCARE CENTRAL LONDON LTD - NM2)" userId="S::hannah.wrathall2@nhs.net::5d1382a1-ae7b-4ca9-867b-7c5bd2092335" providerId="AD" clId="Web-{7E07A3B9-3736-6687-0582-B7BFD10859FC}" dt="2024-07-16T16:18:10.546" v="26" actId="20577"/>
          <ac:spMkLst>
            <pc:docMk/>
            <pc:sldMk cId="1173116548" sldId="278"/>
            <ac:spMk id="8" creationId="{00000000-0000-0000-0000-000000000000}"/>
          </ac:spMkLst>
        </pc:spChg>
      </pc:sldChg>
      <pc:sldChg chg="modSp">
        <pc:chgData name="WRATHALL, Hannah (HEALTHCARE CENTRAL LONDON LTD - NM2)" userId="S::hannah.wrathall2@nhs.net::5d1382a1-ae7b-4ca9-867b-7c5bd2092335" providerId="AD" clId="Web-{7E07A3B9-3736-6687-0582-B7BFD10859FC}" dt="2024-07-16T16:22:17.725" v="145" actId="20577"/>
        <pc:sldMkLst>
          <pc:docMk/>
          <pc:sldMk cId="2268420985" sldId="281"/>
        </pc:sldMkLst>
        <pc:spChg chg="mod">
          <ac:chgData name="WRATHALL, Hannah (HEALTHCARE CENTRAL LONDON LTD - NM2)" userId="S::hannah.wrathall2@nhs.net::5d1382a1-ae7b-4ca9-867b-7c5bd2092335" providerId="AD" clId="Web-{7E07A3B9-3736-6687-0582-B7BFD10859FC}" dt="2024-07-16T16:22:17.725" v="145" actId="20577"/>
          <ac:spMkLst>
            <pc:docMk/>
            <pc:sldMk cId="2268420985" sldId="281"/>
            <ac:spMk id="3" creationId="{00000000-0000-0000-0000-000000000000}"/>
          </ac:spMkLst>
        </pc:spChg>
      </pc:sldChg>
      <pc:sldChg chg="modSp add replId">
        <pc:chgData name="WRATHALL, Hannah (HEALTHCARE CENTRAL LONDON LTD - NM2)" userId="S::hannah.wrathall2@nhs.net::5d1382a1-ae7b-4ca9-867b-7c5bd2092335" providerId="AD" clId="Web-{7E07A3B9-3736-6687-0582-B7BFD10859FC}" dt="2024-07-16T16:23:30.571" v="150" actId="20577"/>
        <pc:sldMkLst>
          <pc:docMk/>
          <pc:sldMk cId="1664090798" sldId="283"/>
        </pc:sldMkLst>
        <pc:spChg chg="mod">
          <ac:chgData name="WRATHALL, Hannah (HEALTHCARE CENTRAL LONDON LTD - NM2)" userId="S::hannah.wrathall2@nhs.net::5d1382a1-ae7b-4ca9-867b-7c5bd2092335" providerId="AD" clId="Web-{7E07A3B9-3736-6687-0582-B7BFD10859FC}" dt="2024-07-16T16:23:30.571" v="150" actId="20577"/>
          <ac:spMkLst>
            <pc:docMk/>
            <pc:sldMk cId="1664090798" sldId="283"/>
            <ac:spMk id="3" creationId="{00000000-0000-0000-0000-000000000000}"/>
          </ac:spMkLst>
        </pc:spChg>
      </pc:sldChg>
    </pc:docChg>
  </pc:docChgLst>
  <pc:docChgLst>
    <pc:chgData name="AWOSANYA, Kunle (HEALTHCARE CENTRAL LONDON LTD - NM2)" userId="S::kunle.awosanya@nhs.net::48f230ae-181c-412f-b933-0da85d7da233" providerId="AD" clId="Web-{AA58C2CA-5882-3BF3-DA48-1306E448BD82}"/>
    <pc:docChg chg="modSld">
      <pc:chgData name="AWOSANYA, Kunle (HEALTHCARE CENTRAL LONDON LTD - NM2)" userId="S::kunle.awosanya@nhs.net::48f230ae-181c-412f-b933-0da85d7da233" providerId="AD" clId="Web-{AA58C2CA-5882-3BF3-DA48-1306E448BD82}" dt="2024-10-14T12:27:59.936" v="45" actId="20577"/>
      <pc:docMkLst>
        <pc:docMk/>
      </pc:docMkLst>
      <pc:sldChg chg="modSp">
        <pc:chgData name="AWOSANYA, Kunle (HEALTHCARE CENTRAL LONDON LTD - NM2)" userId="S::kunle.awosanya@nhs.net::48f230ae-181c-412f-b933-0da85d7da233" providerId="AD" clId="Web-{AA58C2CA-5882-3BF3-DA48-1306E448BD82}" dt="2024-10-14T12:27:48.796" v="42" actId="20577"/>
        <pc:sldMkLst>
          <pc:docMk/>
          <pc:sldMk cId="370023073" sldId="273"/>
        </pc:sldMkLst>
        <pc:spChg chg="mod">
          <ac:chgData name="AWOSANYA, Kunle (HEALTHCARE CENTRAL LONDON LTD - NM2)" userId="S::kunle.awosanya@nhs.net::48f230ae-181c-412f-b933-0da85d7da233" providerId="AD" clId="Web-{AA58C2CA-5882-3BF3-DA48-1306E448BD82}" dt="2024-10-14T12:27:48.796" v="42" actId="20577"/>
          <ac:spMkLst>
            <pc:docMk/>
            <pc:sldMk cId="370023073" sldId="273"/>
            <ac:spMk id="2" creationId="{D7BC001E-58F2-2D64-C7A0-164EAB7B9393}"/>
          </ac:spMkLst>
        </pc:spChg>
      </pc:sldChg>
      <pc:sldChg chg="modSp">
        <pc:chgData name="AWOSANYA, Kunle (HEALTHCARE CENTRAL LONDON LTD - NM2)" userId="S::kunle.awosanya@nhs.net::48f230ae-181c-412f-b933-0da85d7da233" providerId="AD" clId="Web-{AA58C2CA-5882-3BF3-DA48-1306E448BD82}" dt="2024-10-14T12:27:59.936" v="45" actId="20577"/>
        <pc:sldMkLst>
          <pc:docMk/>
          <pc:sldMk cId="2716370426" sldId="284"/>
        </pc:sldMkLst>
        <pc:spChg chg="mod">
          <ac:chgData name="AWOSANYA, Kunle (HEALTHCARE CENTRAL LONDON LTD - NM2)" userId="S::kunle.awosanya@nhs.net::48f230ae-181c-412f-b933-0da85d7da233" providerId="AD" clId="Web-{AA58C2CA-5882-3BF3-DA48-1306E448BD82}" dt="2024-10-14T12:27:59.936" v="45" actId="20577"/>
          <ac:spMkLst>
            <pc:docMk/>
            <pc:sldMk cId="2716370426" sldId="284"/>
            <ac:spMk id="6" creationId="{00000000-0000-0000-0000-000000000000}"/>
          </ac:spMkLst>
        </pc:spChg>
      </pc:sldChg>
    </pc:docChg>
  </pc:docChgLst>
  <pc:docChgLst>
    <pc:chgData name="WRATHALL, Hannah (HEALTHCARE CENTRAL LONDON LTD - NM2)" userId="S::hannah.wrathall2@nhs.net::5d1382a1-ae7b-4ca9-867b-7c5bd2092335" providerId="AD" clId="Web-{73E7C4B0-C5B8-FF28-0156-5C83EB5658A3}"/>
    <pc:docChg chg="modSld">
      <pc:chgData name="WRATHALL, Hannah (HEALTHCARE CENTRAL LONDON LTD - NM2)" userId="S::hannah.wrathall2@nhs.net::5d1382a1-ae7b-4ca9-867b-7c5bd2092335" providerId="AD" clId="Web-{73E7C4B0-C5B8-FF28-0156-5C83EB5658A3}" dt="2024-07-16T09:16:24.158" v="192" actId="20577"/>
      <pc:docMkLst>
        <pc:docMk/>
      </pc:docMkLst>
      <pc:sldChg chg="modSp">
        <pc:chgData name="WRATHALL, Hannah (HEALTHCARE CENTRAL LONDON LTD - NM2)" userId="S::hannah.wrathall2@nhs.net::5d1382a1-ae7b-4ca9-867b-7c5bd2092335" providerId="AD" clId="Web-{73E7C4B0-C5B8-FF28-0156-5C83EB5658A3}" dt="2024-07-16T09:15:49.282" v="187" actId="20577"/>
        <pc:sldMkLst>
          <pc:docMk/>
          <pc:sldMk cId="2351309104" sldId="257"/>
        </pc:sldMkLst>
        <pc:spChg chg="mod">
          <ac:chgData name="WRATHALL, Hannah (HEALTHCARE CENTRAL LONDON LTD - NM2)" userId="S::hannah.wrathall2@nhs.net::5d1382a1-ae7b-4ca9-867b-7c5bd2092335" providerId="AD" clId="Web-{73E7C4B0-C5B8-FF28-0156-5C83EB5658A3}" dt="2024-07-16T09:15:49.282" v="187" actId="20577"/>
          <ac:spMkLst>
            <pc:docMk/>
            <pc:sldMk cId="2351309104" sldId="257"/>
            <ac:spMk id="2" creationId="{D6CEE9AF-0F02-8ED0-BEDD-D1AAA47B7297}"/>
          </ac:spMkLst>
        </pc:spChg>
        <pc:spChg chg="mod">
          <ac:chgData name="WRATHALL, Hannah (HEALTHCARE CENTRAL LONDON LTD - NM2)" userId="S::hannah.wrathall2@nhs.net::5d1382a1-ae7b-4ca9-867b-7c5bd2092335" providerId="AD" clId="Web-{73E7C4B0-C5B8-FF28-0156-5C83EB5658A3}" dt="2024-07-16T09:15:37.266" v="177" actId="1076"/>
          <ac:spMkLst>
            <pc:docMk/>
            <pc:sldMk cId="2351309104" sldId="257"/>
            <ac:spMk id="3" creationId="{C2D932D4-6A58-562F-1490-0B854FE6B775}"/>
          </ac:spMkLst>
        </pc:spChg>
      </pc:sldChg>
      <pc:sldChg chg="modSp">
        <pc:chgData name="WRATHALL, Hannah (HEALTHCARE CENTRAL LONDON LTD - NM2)" userId="S::hannah.wrathall2@nhs.net::5d1382a1-ae7b-4ca9-867b-7c5bd2092335" providerId="AD" clId="Web-{73E7C4B0-C5B8-FF28-0156-5C83EB5658A3}" dt="2024-07-16T09:01:31.692" v="1" actId="20577"/>
        <pc:sldMkLst>
          <pc:docMk/>
          <pc:sldMk cId="3076470077" sldId="262"/>
        </pc:sldMkLst>
        <pc:spChg chg="mod">
          <ac:chgData name="WRATHALL, Hannah (HEALTHCARE CENTRAL LONDON LTD - NM2)" userId="S::hannah.wrathall2@nhs.net::5d1382a1-ae7b-4ca9-867b-7c5bd2092335" providerId="AD" clId="Web-{73E7C4B0-C5B8-FF28-0156-5C83EB5658A3}" dt="2024-07-16T09:01:31.692" v="1" actId="20577"/>
          <ac:spMkLst>
            <pc:docMk/>
            <pc:sldMk cId="3076470077" sldId="262"/>
            <ac:spMk id="2" creationId="{9AACB602-B0F4-3178-3E85-C85E95E4F8AE}"/>
          </ac:spMkLst>
        </pc:spChg>
      </pc:sldChg>
      <pc:sldChg chg="addSp delSp modSp">
        <pc:chgData name="WRATHALL, Hannah (HEALTHCARE CENTRAL LONDON LTD - NM2)" userId="S::hannah.wrathall2@nhs.net::5d1382a1-ae7b-4ca9-867b-7c5bd2092335" providerId="AD" clId="Web-{73E7C4B0-C5B8-FF28-0156-5C83EB5658A3}" dt="2024-07-16T09:16:24.158" v="192" actId="20577"/>
        <pc:sldMkLst>
          <pc:docMk/>
          <pc:sldMk cId="3452832090" sldId="272"/>
        </pc:sldMkLst>
        <pc:spChg chg="del">
          <ac:chgData name="WRATHALL, Hannah (HEALTHCARE CENTRAL LONDON LTD - NM2)" userId="S::hannah.wrathall2@nhs.net::5d1382a1-ae7b-4ca9-867b-7c5bd2092335" providerId="AD" clId="Web-{73E7C4B0-C5B8-FF28-0156-5C83EB5658A3}" dt="2024-07-16T09:03:16.102" v="2"/>
          <ac:spMkLst>
            <pc:docMk/>
            <pc:sldMk cId="3452832090" sldId="272"/>
            <ac:spMk id="2" creationId="{1F8AA4D5-7C24-8677-BE88-A1D963673D59}"/>
          </ac:spMkLst>
        </pc:spChg>
        <pc:spChg chg="mod">
          <ac:chgData name="WRATHALL, Hannah (HEALTHCARE CENTRAL LONDON LTD - NM2)" userId="S::hannah.wrathall2@nhs.net::5d1382a1-ae7b-4ca9-867b-7c5bd2092335" providerId="AD" clId="Web-{73E7C4B0-C5B8-FF28-0156-5C83EB5658A3}" dt="2024-07-16T09:16:19.470" v="190" actId="20577"/>
          <ac:spMkLst>
            <pc:docMk/>
            <pc:sldMk cId="3452832090" sldId="272"/>
            <ac:spMk id="3" creationId="{919F06B5-1D68-559E-4D93-D841FF15F174}"/>
          </ac:spMkLst>
        </pc:spChg>
        <pc:spChg chg="del">
          <ac:chgData name="WRATHALL, Hannah (HEALTHCARE CENTRAL LONDON LTD - NM2)" userId="S::hannah.wrathall2@nhs.net::5d1382a1-ae7b-4ca9-867b-7c5bd2092335" providerId="AD" clId="Web-{73E7C4B0-C5B8-FF28-0156-5C83EB5658A3}" dt="2024-07-16T09:11:28.117" v="100"/>
          <ac:spMkLst>
            <pc:docMk/>
            <pc:sldMk cId="3452832090" sldId="272"/>
            <ac:spMk id="4" creationId="{8AFBAF94-93FD-374C-B5DA-CAA25BB5812F}"/>
          </ac:spMkLst>
        </pc:spChg>
        <pc:spChg chg="del">
          <ac:chgData name="WRATHALL, Hannah (HEALTHCARE CENTRAL LONDON LTD - NM2)" userId="S::hannah.wrathall2@nhs.net::5d1382a1-ae7b-4ca9-867b-7c5bd2092335" providerId="AD" clId="Web-{73E7C4B0-C5B8-FF28-0156-5C83EB5658A3}" dt="2024-07-16T09:12:12.838" v="105"/>
          <ac:spMkLst>
            <pc:docMk/>
            <pc:sldMk cId="3452832090" sldId="272"/>
            <ac:spMk id="5" creationId="{6BE0B74D-21B8-AD45-B799-02A18AB21532}"/>
          </ac:spMkLst>
        </pc:spChg>
        <pc:spChg chg="add mod">
          <ac:chgData name="WRATHALL, Hannah (HEALTHCARE CENTRAL LONDON LTD - NM2)" userId="S::hannah.wrathall2@nhs.net::5d1382a1-ae7b-4ca9-867b-7c5bd2092335" providerId="AD" clId="Web-{73E7C4B0-C5B8-FF28-0156-5C83EB5658A3}" dt="2024-07-16T09:10:31.084" v="75" actId="1076"/>
          <ac:spMkLst>
            <pc:docMk/>
            <pc:sldMk cId="3452832090" sldId="272"/>
            <ac:spMk id="7" creationId="{EBF7CA1B-55E3-C8C9-5B29-B5D329927023}"/>
          </ac:spMkLst>
        </pc:spChg>
        <pc:spChg chg="add mod">
          <ac:chgData name="WRATHALL, Hannah (HEALTHCARE CENTRAL LONDON LTD - NM2)" userId="S::hannah.wrathall2@nhs.net::5d1382a1-ae7b-4ca9-867b-7c5bd2092335" providerId="AD" clId="Web-{73E7C4B0-C5B8-FF28-0156-5C83EB5658A3}" dt="2024-07-16T09:09:24.348" v="70" actId="20577"/>
          <ac:spMkLst>
            <pc:docMk/>
            <pc:sldMk cId="3452832090" sldId="272"/>
            <ac:spMk id="11" creationId="{CB6F4EDE-2921-7ED4-EBC4-8D4A1DA4E603}"/>
          </ac:spMkLst>
        </pc:spChg>
        <pc:spChg chg="add mod">
          <ac:chgData name="WRATHALL, Hannah (HEALTHCARE CENTRAL LONDON LTD - NM2)" userId="S::hannah.wrathall2@nhs.net::5d1382a1-ae7b-4ca9-867b-7c5bd2092335" providerId="AD" clId="Web-{73E7C4B0-C5B8-FF28-0156-5C83EB5658A3}" dt="2024-07-16T09:16:24.158" v="192" actId="20577"/>
          <ac:spMkLst>
            <pc:docMk/>
            <pc:sldMk cId="3452832090" sldId="272"/>
            <ac:spMk id="14" creationId="{58C37379-FC2E-4280-B7AC-80437E9C28B1}"/>
          </ac:spMkLst>
        </pc:spChg>
        <pc:spChg chg="add mod">
          <ac:chgData name="WRATHALL, Hannah (HEALTHCARE CENTRAL LONDON LTD - NM2)" userId="S::hannah.wrathall2@nhs.net::5d1382a1-ae7b-4ca9-867b-7c5bd2092335" providerId="AD" clId="Web-{73E7C4B0-C5B8-FF28-0156-5C83EB5658A3}" dt="2024-07-16T09:15:15.515" v="176" actId="20577"/>
          <ac:spMkLst>
            <pc:docMk/>
            <pc:sldMk cId="3452832090" sldId="272"/>
            <ac:spMk id="18" creationId="{EBF7CA1B-55E3-C8C9-5B29-B5D329927023}"/>
          </ac:spMkLst>
        </pc:spChg>
        <pc:grpChg chg="add mod">
          <ac:chgData name="WRATHALL, Hannah (HEALTHCARE CENTRAL LONDON LTD - NM2)" userId="S::hannah.wrathall2@nhs.net::5d1382a1-ae7b-4ca9-867b-7c5bd2092335" providerId="AD" clId="Web-{73E7C4B0-C5B8-FF28-0156-5C83EB5658A3}" dt="2024-07-16T09:12:49.667" v="113" actId="1076"/>
          <ac:grpSpMkLst>
            <pc:docMk/>
            <pc:sldMk cId="3452832090" sldId="272"/>
            <ac:grpSpMk id="13" creationId="{498EDB6B-0561-CD7C-B5F9-3F51405F518D}"/>
          </ac:grpSpMkLst>
        </pc:grpChg>
        <pc:grpChg chg="add mod">
          <ac:chgData name="WRATHALL, Hannah (HEALTHCARE CENTRAL LONDON LTD - NM2)" userId="S::hannah.wrathall2@nhs.net::5d1382a1-ae7b-4ca9-867b-7c5bd2092335" providerId="AD" clId="Web-{73E7C4B0-C5B8-FF28-0156-5C83EB5658A3}" dt="2024-07-16T09:12:44.385" v="112" actId="1076"/>
          <ac:grpSpMkLst>
            <pc:docMk/>
            <pc:sldMk cId="3452832090" sldId="272"/>
            <ac:grpSpMk id="16" creationId="{BB333676-95A4-6A88-73AE-49198FAF76DC}"/>
          </ac:grpSpMkLst>
        </pc:grpChg>
        <pc:grpChg chg="add mod">
          <ac:chgData name="WRATHALL, Hannah (HEALTHCARE CENTRAL LONDON LTD - NM2)" userId="S::hannah.wrathall2@nhs.net::5d1382a1-ae7b-4ca9-867b-7c5bd2092335" providerId="AD" clId="Web-{73E7C4B0-C5B8-FF28-0156-5C83EB5658A3}" dt="2024-07-16T09:13:10.871" v="116" actId="14100"/>
          <ac:grpSpMkLst>
            <pc:docMk/>
            <pc:sldMk cId="3452832090" sldId="272"/>
            <ac:grpSpMk id="17" creationId="{563088AF-4F83-FC24-AAE8-F50A8272E4E4}"/>
          </ac:grpSpMkLst>
        </pc:grp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12:38.041" v="111" actId="1076"/>
          <ac:picMkLst>
            <pc:docMk/>
            <pc:sldMk cId="3452832090" sldId="272"/>
            <ac:picMk id="6" creationId="{1F400E4A-283A-9C0D-CEC3-8BDB26247267}"/>
          </ac:picMkLst>
        </pc:pic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08:15.549" v="50" actId="1076"/>
          <ac:picMkLst>
            <pc:docMk/>
            <pc:sldMk cId="3452832090" sldId="272"/>
            <ac:picMk id="8" creationId="{22771E1B-2E6C-BBBC-089C-797152DC0ACF}"/>
          </ac:picMkLst>
        </pc:pic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08:12.752" v="48" actId="1076"/>
          <ac:picMkLst>
            <pc:docMk/>
            <pc:sldMk cId="3452832090" sldId="272"/>
            <ac:picMk id="9" creationId="{A8B137A9-B2A6-FF07-82D6-A97881CFA213}"/>
          </ac:picMkLst>
        </pc:pic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08:29.096" v="52" actId="1076"/>
          <ac:picMkLst>
            <pc:docMk/>
            <pc:sldMk cId="3452832090" sldId="272"/>
            <ac:picMk id="10" creationId="{19FA9A27-E055-1876-D8D8-B8CEBC6CEF42}"/>
          </ac:picMkLst>
        </pc:pic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14:32.514" v="157" actId="1076"/>
          <ac:picMkLst>
            <pc:docMk/>
            <pc:sldMk cId="3452832090" sldId="272"/>
            <ac:picMk id="12" creationId="{8CFD9724-7AC4-72F3-48CA-4F7572975E7A}"/>
          </ac:picMkLst>
        </pc:picChg>
        <pc:picChg chg="add mod">
          <ac:chgData name="WRATHALL, Hannah (HEALTHCARE CENTRAL LONDON LTD - NM2)" userId="S::hannah.wrathall2@nhs.net::5d1382a1-ae7b-4ca9-867b-7c5bd2092335" providerId="AD" clId="Web-{73E7C4B0-C5B8-FF28-0156-5C83EB5658A3}" dt="2024-07-16T09:14:24.779" v="154" actId="1076"/>
          <ac:picMkLst>
            <pc:docMk/>
            <pc:sldMk cId="3452832090" sldId="272"/>
            <ac:picMk id="15" creationId="{077A990A-7A3D-E274-A7AC-791711CFC51C}"/>
          </ac:picMkLst>
        </pc:picChg>
      </pc:sldChg>
    </pc:docChg>
  </pc:docChgLst>
  <pc:docChgLst>
    <pc:chgData name="AWOSANYA, Kunle (HEALTHCARE CENTRAL LONDON LTD - NM2)" userId="S::kunle.awosanya@nhs.net::48f230ae-181c-412f-b933-0da85d7da233" providerId="AD" clId="Web-{658F7DEE-9AE5-02F5-7C04-71CE032844E3}"/>
    <pc:docChg chg="modSld">
      <pc:chgData name="AWOSANYA, Kunle (HEALTHCARE CENTRAL LONDON LTD - NM2)" userId="S::kunle.awosanya@nhs.net::48f230ae-181c-412f-b933-0da85d7da233" providerId="AD" clId="Web-{658F7DEE-9AE5-02F5-7C04-71CE032844E3}" dt="2024-10-13T17:39:23.355" v="29" actId="20577"/>
      <pc:docMkLst>
        <pc:docMk/>
      </pc:docMkLst>
      <pc:sldChg chg="modSp">
        <pc:chgData name="AWOSANYA, Kunle (HEALTHCARE CENTRAL LONDON LTD - NM2)" userId="S::kunle.awosanya@nhs.net::48f230ae-181c-412f-b933-0da85d7da233" providerId="AD" clId="Web-{658F7DEE-9AE5-02F5-7C04-71CE032844E3}" dt="2024-10-13T17:39:23.355" v="29" actId="20577"/>
        <pc:sldMkLst>
          <pc:docMk/>
          <pc:sldMk cId="2716370426" sldId="284"/>
        </pc:sldMkLst>
        <pc:spChg chg="mod">
          <ac:chgData name="AWOSANYA, Kunle (HEALTHCARE CENTRAL LONDON LTD - NM2)" userId="S::kunle.awosanya@nhs.net::48f230ae-181c-412f-b933-0da85d7da233" providerId="AD" clId="Web-{658F7DEE-9AE5-02F5-7C04-71CE032844E3}" dt="2024-10-13T17:39:23.355" v="29" actId="20577"/>
          <ac:spMkLst>
            <pc:docMk/>
            <pc:sldMk cId="2716370426" sldId="284"/>
            <ac:spMk id="7" creationId="{00000000-0000-0000-0000-000000000000}"/>
          </ac:spMkLst>
        </pc:spChg>
      </pc:sldChg>
    </pc:docChg>
  </pc:docChgLst>
  <pc:docChgLst>
    <pc:chgData name="DWYER, Lebert (HEALTHCARE CENTRAL LONDON LTD - NM2)" userId="S::l.dwyer3@nhs.net::4a214db3-2cd5-466e-b75e-4c4aa7f15115" providerId="AD" clId="Web-{5ED6C7A2-C22B-06A1-5024-F420A705FEA9}"/>
    <pc:docChg chg="addSld modSld sldOrd">
      <pc:chgData name="DWYER, Lebert (HEALTHCARE CENTRAL LONDON LTD - NM2)" userId="S::l.dwyer3@nhs.net::4a214db3-2cd5-466e-b75e-4c4aa7f15115" providerId="AD" clId="Web-{5ED6C7A2-C22B-06A1-5024-F420A705FEA9}" dt="2024-10-11T04:52:46.899" v="787" actId="1076"/>
      <pc:docMkLst>
        <pc:docMk/>
      </pc:docMkLst>
      <pc:sldChg chg="ord">
        <pc:chgData name="DWYER, Lebert (HEALTHCARE CENTRAL LONDON LTD - NM2)" userId="S::l.dwyer3@nhs.net::4a214db3-2cd5-466e-b75e-4c4aa7f15115" providerId="AD" clId="Web-{5ED6C7A2-C22B-06A1-5024-F420A705FEA9}" dt="2024-10-11T04:06:06.836" v="2"/>
        <pc:sldMkLst>
          <pc:docMk/>
          <pc:sldMk cId="356330512" sldId="276"/>
        </pc:sldMkLst>
      </pc:sldChg>
      <pc:sldChg chg="addSp delSp modSp ord">
        <pc:chgData name="DWYER, Lebert (HEALTHCARE CENTRAL LONDON LTD - NM2)" userId="S::l.dwyer3@nhs.net::4a214db3-2cd5-466e-b75e-4c4aa7f15115" providerId="AD" clId="Web-{5ED6C7A2-C22B-06A1-5024-F420A705FEA9}" dt="2024-10-11T04:48:17.964" v="760" actId="20577"/>
        <pc:sldMkLst>
          <pc:docMk/>
          <pc:sldMk cId="4294642552" sldId="277"/>
        </pc:sldMkLst>
        <pc:spChg chg="del">
          <ac:chgData name="DWYER, Lebert (HEALTHCARE CENTRAL LONDON LTD - NM2)" userId="S::l.dwyer3@nhs.net::4a214db3-2cd5-466e-b75e-4c4aa7f15115" providerId="AD" clId="Web-{5ED6C7A2-C22B-06A1-5024-F420A705FEA9}" dt="2024-10-11T04:43:18.457" v="673"/>
          <ac:spMkLst>
            <pc:docMk/>
            <pc:sldMk cId="4294642552" sldId="277"/>
            <ac:spMk id="2" creationId="{00000000-0000-0000-0000-000000000000}"/>
          </ac:spMkLst>
        </pc:spChg>
        <pc:spChg chg="add mod">
          <ac:chgData name="DWYER, Lebert (HEALTHCARE CENTRAL LONDON LTD - NM2)" userId="S::l.dwyer3@nhs.net::4a214db3-2cd5-466e-b75e-4c4aa7f15115" providerId="AD" clId="Web-{5ED6C7A2-C22B-06A1-5024-F420A705FEA9}" dt="2024-10-11T04:43:42.474" v="685" actId="20577"/>
          <ac:spMkLst>
            <pc:docMk/>
            <pc:sldMk cId="4294642552" sldId="277"/>
            <ac:spMk id="4" creationId="{26FCC8D7-60C0-37C6-B786-97C722964EAC}"/>
          </ac:spMkLst>
        </pc:spChg>
        <pc:spChg chg="add mod">
          <ac:chgData name="DWYER, Lebert (HEALTHCARE CENTRAL LONDON LTD - NM2)" userId="S::l.dwyer3@nhs.net::4a214db3-2cd5-466e-b75e-4c4aa7f15115" providerId="AD" clId="Web-{5ED6C7A2-C22B-06A1-5024-F420A705FEA9}" dt="2024-10-11T04:48:17.964" v="760" actId="20577"/>
          <ac:spMkLst>
            <pc:docMk/>
            <pc:sldMk cId="4294642552" sldId="277"/>
            <ac:spMk id="7" creationId="{5D95DB34-639A-67FF-B53D-B7F5FF956605}"/>
          </ac:spMkLst>
        </pc:spChg>
        <pc:picChg chg="add del mod">
          <ac:chgData name="DWYER, Lebert (HEALTHCARE CENTRAL LONDON LTD - NM2)" userId="S::l.dwyer3@nhs.net::4a214db3-2cd5-466e-b75e-4c4aa7f15115" providerId="AD" clId="Web-{5ED6C7A2-C22B-06A1-5024-F420A705FEA9}" dt="2024-10-11T04:44:48.728" v="692"/>
          <ac:picMkLst>
            <pc:docMk/>
            <pc:sldMk cId="4294642552" sldId="277"/>
            <ac:picMk id="5" creationId="{8A01FACA-0FC3-4AFE-8E7A-155376EE7140}"/>
          </ac:picMkLst>
        </pc:picChg>
        <pc:picChg chg="add mod">
          <ac:chgData name="DWYER, Lebert (HEALTHCARE CENTRAL LONDON LTD - NM2)" userId="S::l.dwyer3@nhs.net::4a214db3-2cd5-466e-b75e-4c4aa7f15115" providerId="AD" clId="Web-{5ED6C7A2-C22B-06A1-5024-F420A705FEA9}" dt="2024-10-11T04:45:49.222" v="697" actId="1076"/>
          <ac:picMkLst>
            <pc:docMk/>
            <pc:sldMk cId="4294642552" sldId="277"/>
            <ac:picMk id="6" creationId="{32A0F9C5-C036-9AD8-0C02-4436DB56F4E1}"/>
          </ac:picMkLst>
        </pc:picChg>
      </pc:sldChg>
      <pc:sldChg chg="addSp modSp ord">
        <pc:chgData name="DWYER, Lebert (HEALTHCARE CENTRAL LONDON LTD - NM2)" userId="S::l.dwyer3@nhs.net::4a214db3-2cd5-466e-b75e-4c4aa7f15115" providerId="AD" clId="Web-{5ED6C7A2-C22B-06A1-5024-F420A705FEA9}" dt="2024-10-11T04:52:46.899" v="787" actId="1076"/>
        <pc:sldMkLst>
          <pc:docMk/>
          <pc:sldMk cId="1173116548" sldId="278"/>
        </pc:sldMkLst>
        <pc:spChg chg="add mod">
          <ac:chgData name="DWYER, Lebert (HEALTHCARE CENTRAL LONDON LTD - NM2)" userId="S::l.dwyer3@nhs.net::4a214db3-2cd5-466e-b75e-4c4aa7f15115" providerId="AD" clId="Web-{5ED6C7A2-C22B-06A1-5024-F420A705FEA9}" dt="2024-10-11T04:52:02.866" v="778" actId="20577"/>
          <ac:spMkLst>
            <pc:docMk/>
            <pc:sldMk cId="1173116548" sldId="278"/>
            <ac:spMk id="5" creationId="{CF707A2E-0FA6-88E6-2116-D5C6BBDE5300}"/>
          </ac:spMkLst>
        </pc:spChg>
        <pc:picChg chg="add mod">
          <ac:chgData name="DWYER, Lebert (HEALTHCARE CENTRAL LONDON LTD - NM2)" userId="S::l.dwyer3@nhs.net::4a214db3-2cd5-466e-b75e-4c4aa7f15115" providerId="AD" clId="Web-{5ED6C7A2-C22B-06A1-5024-F420A705FEA9}" dt="2024-10-11T04:52:46.899" v="787" actId="1076"/>
          <ac:picMkLst>
            <pc:docMk/>
            <pc:sldMk cId="1173116548" sldId="278"/>
            <ac:picMk id="3" creationId="{207E3952-FC62-A317-021D-09F7979DD678}"/>
          </ac:picMkLst>
        </pc:picChg>
      </pc:sldChg>
      <pc:sldChg chg="addSp modSp ord">
        <pc:chgData name="DWYER, Lebert (HEALTHCARE CENTRAL LONDON LTD - NM2)" userId="S::l.dwyer3@nhs.net::4a214db3-2cd5-466e-b75e-4c4aa7f15115" providerId="AD" clId="Web-{5ED6C7A2-C22B-06A1-5024-F420A705FEA9}" dt="2024-10-11T04:41:23.483" v="672" actId="20577"/>
        <pc:sldMkLst>
          <pc:docMk/>
          <pc:sldMk cId="2550988311" sldId="279"/>
        </pc:sldMkLst>
        <pc:spChg chg="add mod">
          <ac:chgData name="DWYER, Lebert (HEALTHCARE CENTRAL LONDON LTD - NM2)" userId="S::l.dwyer3@nhs.net::4a214db3-2cd5-466e-b75e-4c4aa7f15115" providerId="AD" clId="Web-{5ED6C7A2-C22B-06A1-5024-F420A705FEA9}" dt="2024-10-11T04:17:21.154" v="38" actId="20577"/>
          <ac:spMkLst>
            <pc:docMk/>
            <pc:sldMk cId="2550988311" sldId="279"/>
            <ac:spMk id="2" creationId="{E9E99276-C75A-E95D-2ADB-3E21BFABA3D7}"/>
          </ac:spMkLst>
        </pc:spChg>
        <pc:spChg chg="add mod">
          <ac:chgData name="DWYER, Lebert (HEALTHCARE CENTRAL LONDON LTD - NM2)" userId="S::l.dwyer3@nhs.net::4a214db3-2cd5-466e-b75e-4c4aa7f15115" providerId="AD" clId="Web-{5ED6C7A2-C22B-06A1-5024-F420A705FEA9}" dt="2024-10-11T04:41:23.483" v="672" actId="20577"/>
          <ac:spMkLst>
            <pc:docMk/>
            <pc:sldMk cId="2550988311" sldId="279"/>
            <ac:spMk id="3" creationId="{3605A7EB-C0A6-3E81-8199-3A5707BDD0DE}"/>
          </ac:spMkLst>
        </pc:spChg>
        <pc:spChg chg="add mod">
          <ac:chgData name="DWYER, Lebert (HEALTHCARE CENTRAL LONDON LTD - NM2)" userId="S::l.dwyer3@nhs.net::4a214db3-2cd5-466e-b75e-4c4aa7f15115" providerId="AD" clId="Web-{5ED6C7A2-C22B-06A1-5024-F420A705FEA9}" dt="2024-10-11T04:33:59.236" v="535" actId="20577"/>
          <ac:spMkLst>
            <pc:docMk/>
            <pc:sldMk cId="2550988311" sldId="279"/>
            <ac:spMk id="4" creationId="{7C41B0C8-012F-5E78-CB0C-022F3F262145}"/>
          </ac:spMkLst>
        </pc:spChg>
        <pc:picChg chg="add mod">
          <ac:chgData name="DWYER, Lebert (HEALTHCARE CENTRAL LONDON LTD - NM2)" userId="S::l.dwyer3@nhs.net::4a214db3-2cd5-466e-b75e-4c4aa7f15115" providerId="AD" clId="Web-{5ED6C7A2-C22B-06A1-5024-F420A705FEA9}" dt="2024-10-11T04:31:41.948" v="457" actId="1076"/>
          <ac:picMkLst>
            <pc:docMk/>
            <pc:sldMk cId="2550988311" sldId="279"/>
            <ac:picMk id="5" creationId="{D84F2D63-9126-359D-B4F6-DFFFEA57BAA4}"/>
          </ac:picMkLst>
        </pc:picChg>
      </pc:sldChg>
      <pc:sldChg chg="ord">
        <pc:chgData name="DWYER, Lebert (HEALTHCARE CENTRAL LONDON LTD - NM2)" userId="S::l.dwyer3@nhs.net::4a214db3-2cd5-466e-b75e-4c4aa7f15115" providerId="AD" clId="Web-{5ED6C7A2-C22B-06A1-5024-F420A705FEA9}" dt="2024-10-11T04:50:24.814" v="761"/>
        <pc:sldMkLst>
          <pc:docMk/>
          <pc:sldMk cId="1089047049" sldId="280"/>
        </pc:sldMkLst>
      </pc:sldChg>
      <pc:sldChg chg="modSp add ord replId">
        <pc:chgData name="DWYER, Lebert (HEALTHCARE CENTRAL LONDON LTD - NM2)" userId="S::l.dwyer3@nhs.net::4a214db3-2cd5-466e-b75e-4c4aa7f15115" providerId="AD" clId="Web-{5ED6C7A2-C22B-06A1-5024-F420A705FEA9}" dt="2024-10-11T04:10:14.849" v="18" actId="20577"/>
        <pc:sldMkLst>
          <pc:docMk/>
          <pc:sldMk cId="3355808643" sldId="285"/>
        </pc:sldMkLst>
        <pc:spChg chg="mod">
          <ac:chgData name="DWYER, Lebert (HEALTHCARE CENTRAL LONDON LTD - NM2)" userId="S::l.dwyer3@nhs.net::4a214db3-2cd5-466e-b75e-4c4aa7f15115" providerId="AD" clId="Web-{5ED6C7A2-C22B-06A1-5024-F420A705FEA9}" dt="2024-10-11T04:10:14.849" v="18" actId="20577"/>
          <ac:spMkLst>
            <pc:docMk/>
            <pc:sldMk cId="3355808643" sldId="285"/>
            <ac:spMk id="2" creationId="{D7BC001E-58F2-2D64-C7A0-164EAB7B9393}"/>
          </ac:spMkLst>
        </pc:spChg>
        <pc:spChg chg="mod">
          <ac:chgData name="DWYER, Lebert (HEALTHCARE CENTRAL LONDON LTD - NM2)" userId="S::l.dwyer3@nhs.net::4a214db3-2cd5-466e-b75e-4c4aa7f15115" providerId="AD" clId="Web-{5ED6C7A2-C22B-06A1-5024-F420A705FEA9}" dt="2024-10-11T04:10:02.708" v="14" actId="20577"/>
          <ac:spMkLst>
            <pc:docMk/>
            <pc:sldMk cId="3355808643" sldId="285"/>
            <ac:spMk id="3" creationId="{B61978E0-B004-D48E-83F9-9581D5C4D898}"/>
          </ac:spMkLst>
        </pc:spChg>
      </pc:sldChg>
      <pc:sldChg chg="addSp delSp modSp add ord replId">
        <pc:chgData name="DWYER, Lebert (HEALTHCARE CENTRAL LONDON LTD - NM2)" userId="S::l.dwyer3@nhs.net::4a214db3-2cd5-466e-b75e-4c4aa7f15115" providerId="AD" clId="Web-{5ED6C7A2-C22B-06A1-5024-F420A705FEA9}" dt="2024-10-11T04:51:40.271" v="768"/>
        <pc:sldMkLst>
          <pc:docMk/>
          <pc:sldMk cId="632167931" sldId="286"/>
        </pc:sldMkLst>
        <pc:picChg chg="add del mod">
          <ac:chgData name="DWYER, Lebert (HEALTHCARE CENTRAL LONDON LTD - NM2)" userId="S::l.dwyer3@nhs.net::4a214db3-2cd5-466e-b75e-4c4aa7f15115" providerId="AD" clId="Web-{5ED6C7A2-C22B-06A1-5024-F420A705FEA9}" dt="2024-10-11T04:13:49.174" v="22"/>
          <ac:picMkLst>
            <pc:docMk/>
            <pc:sldMk cId="632167931" sldId="286"/>
            <ac:picMk id="2" creationId="{4CF5F78D-9BC4-988F-9A85-58778E0F9E1B}"/>
          </ac:picMkLst>
        </pc:picChg>
        <pc:picChg chg="add del mod">
          <ac:chgData name="DWYER, Lebert (HEALTHCARE CENTRAL LONDON LTD - NM2)" userId="S::l.dwyer3@nhs.net::4a214db3-2cd5-466e-b75e-4c4aa7f15115" providerId="AD" clId="Web-{5ED6C7A2-C22B-06A1-5024-F420A705FEA9}" dt="2024-10-11T04:51:40.271" v="768"/>
          <ac:picMkLst>
            <pc:docMk/>
            <pc:sldMk cId="632167931" sldId="286"/>
            <ac:picMk id="3" creationId="{6E34FFEA-896F-7663-DA3C-CC3A04E0844F}"/>
          </ac:picMkLst>
        </pc:picChg>
      </pc:sldChg>
    </pc:docChg>
  </pc:docChgLst>
  <pc:docChgLst>
    <pc:chgData name="BLACK, Kirstie (HEALTHCARE CENTRAL LONDON LTD - NM2)" userId="S::kirstie.black1@nhs.net::cb232b59-b815-4306-916a-2a13ef49bef5" providerId="AD" clId="Web-{7EA971C8-421D-57C7-6BDD-373E66FE90EF}"/>
    <pc:docChg chg="modSld">
      <pc:chgData name="BLACK, Kirstie (HEALTHCARE CENTRAL LONDON LTD - NM2)" userId="S::kirstie.black1@nhs.net::cb232b59-b815-4306-916a-2a13ef49bef5" providerId="AD" clId="Web-{7EA971C8-421D-57C7-6BDD-373E66FE90EF}" dt="2024-07-16T16:17:13.991" v="185" actId="20577"/>
      <pc:docMkLst>
        <pc:docMk/>
      </pc:docMkLst>
      <pc:sldChg chg="modSp">
        <pc:chgData name="BLACK, Kirstie (HEALTHCARE CENTRAL LONDON LTD - NM2)" userId="S::kirstie.black1@nhs.net::cb232b59-b815-4306-916a-2a13ef49bef5" providerId="AD" clId="Web-{7EA971C8-421D-57C7-6BDD-373E66FE90EF}" dt="2024-07-16T16:17:13.991" v="185" actId="20577"/>
        <pc:sldMkLst>
          <pc:docMk/>
          <pc:sldMk cId="1081287759" sldId="263"/>
        </pc:sldMkLst>
        <pc:spChg chg="mod">
          <ac:chgData name="BLACK, Kirstie (HEALTHCARE CENTRAL LONDON LTD - NM2)" userId="S::kirstie.black1@nhs.net::cb232b59-b815-4306-916a-2a13ef49bef5" providerId="AD" clId="Web-{7EA971C8-421D-57C7-6BDD-373E66FE90EF}" dt="2024-07-16T16:17:13.991" v="185" actId="20577"/>
          <ac:spMkLst>
            <pc:docMk/>
            <pc:sldMk cId="1081287759" sldId="263"/>
            <ac:spMk id="4" creationId="{F25F7593-4FD0-D7A5-4FF7-620A7014F794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940E1CAE-A887-EF59-3043-9DD01B8B71E3}"/>
    <pc:docChg chg="delSld modSld">
      <pc:chgData name="TANKO, Maria (HEALTHCARE CENTRAL LONDON LTD - NM2)" userId="S::m.tanko@nhs.net::010dc63a-b0c3-4ee3-9731-4964670a0bce" providerId="AD" clId="Web-{940E1CAE-A887-EF59-3043-9DD01B8B71E3}" dt="2024-10-11T10:39:16.443" v="25" actId="20577"/>
      <pc:docMkLst>
        <pc:docMk/>
      </pc:docMkLst>
      <pc:sldChg chg="addSp delSp modSp">
        <pc:chgData name="TANKO, Maria (HEALTHCARE CENTRAL LONDON LTD - NM2)" userId="S::m.tanko@nhs.net::010dc63a-b0c3-4ee3-9731-4964670a0bce" providerId="AD" clId="Web-{940E1CAE-A887-EF59-3043-9DD01B8B71E3}" dt="2024-10-11T10:28:47.746" v="4"/>
        <pc:sldMkLst>
          <pc:docMk/>
          <pc:sldMk cId="3076470077" sldId="262"/>
        </pc:sldMkLst>
        <pc:spChg chg="del mod">
          <ac:chgData name="TANKO, Maria (HEALTHCARE CENTRAL LONDON LTD - NM2)" userId="S::m.tanko@nhs.net::010dc63a-b0c3-4ee3-9731-4964670a0bce" providerId="AD" clId="Web-{940E1CAE-A887-EF59-3043-9DD01B8B71E3}" dt="2024-10-11T10:28:17.869" v="1"/>
          <ac:spMkLst>
            <pc:docMk/>
            <pc:sldMk cId="3076470077" sldId="262"/>
            <ac:spMk id="3" creationId="{A07E0242-13E5-558E-9854-EC21471E3524}"/>
          </ac:spMkLst>
        </pc:spChg>
        <pc:spChg chg="add del mod">
          <ac:chgData name="TANKO, Maria (HEALTHCARE CENTRAL LONDON LTD - NM2)" userId="S::m.tanko@nhs.net::010dc63a-b0c3-4ee3-9731-4964670a0bce" providerId="AD" clId="Web-{940E1CAE-A887-EF59-3043-9DD01B8B71E3}" dt="2024-10-11T10:28:47.746" v="4"/>
          <ac:spMkLst>
            <pc:docMk/>
            <pc:sldMk cId="3076470077" sldId="262"/>
            <ac:spMk id="8" creationId="{2F57BA30-302E-728D-DFE1-B3584698A17D}"/>
          </ac:spMkLst>
        </pc:spChg>
        <pc:picChg chg="add del">
          <ac:chgData name="TANKO, Maria (HEALTHCARE CENTRAL LONDON LTD - NM2)" userId="S::m.tanko@nhs.net::010dc63a-b0c3-4ee3-9731-4964670a0bce" providerId="AD" clId="Web-{940E1CAE-A887-EF59-3043-9DD01B8B71E3}" dt="2024-10-11T10:28:40.449" v="3"/>
          <ac:picMkLst>
            <pc:docMk/>
            <pc:sldMk cId="3076470077" sldId="262"/>
            <ac:picMk id="4" creationId="{D0FF0789-4E82-B50A-F9EC-A57D67221C06}"/>
          </ac:picMkLst>
        </pc:picChg>
      </pc:sldChg>
      <pc:sldChg chg="del">
        <pc:chgData name="TANKO, Maria (HEALTHCARE CENTRAL LONDON LTD - NM2)" userId="S::m.tanko@nhs.net::010dc63a-b0c3-4ee3-9731-4964670a0bce" providerId="AD" clId="Web-{940E1CAE-A887-EF59-3043-9DD01B8B71E3}" dt="2024-10-11T10:29:35.328" v="7"/>
        <pc:sldMkLst>
          <pc:docMk/>
          <pc:sldMk cId="1317619634" sldId="274"/>
        </pc:sldMkLst>
      </pc:sldChg>
      <pc:sldChg chg="del">
        <pc:chgData name="TANKO, Maria (HEALTHCARE CENTRAL LONDON LTD - NM2)" userId="S::m.tanko@nhs.net::010dc63a-b0c3-4ee3-9731-4964670a0bce" providerId="AD" clId="Web-{940E1CAE-A887-EF59-3043-9DD01B8B71E3}" dt="2024-10-11T10:29:35.328" v="6"/>
        <pc:sldMkLst>
          <pc:docMk/>
          <pc:sldMk cId="791684893" sldId="275"/>
        </pc:sldMkLst>
      </pc:sldChg>
      <pc:sldChg chg="del">
        <pc:chgData name="TANKO, Maria (HEALTHCARE CENTRAL LONDON LTD - NM2)" userId="S::m.tanko@nhs.net::010dc63a-b0c3-4ee3-9731-4964670a0bce" providerId="AD" clId="Web-{940E1CAE-A887-EF59-3043-9DD01B8B71E3}" dt="2024-10-11T10:29:35.328" v="5"/>
        <pc:sldMkLst>
          <pc:docMk/>
          <pc:sldMk cId="356330512" sldId="276"/>
        </pc:sldMkLst>
      </pc:sldChg>
      <pc:sldChg chg="modSp">
        <pc:chgData name="TANKO, Maria (HEALTHCARE CENTRAL LONDON LTD - NM2)" userId="S::m.tanko@nhs.net::010dc63a-b0c3-4ee3-9731-4964670a0bce" providerId="AD" clId="Web-{940E1CAE-A887-EF59-3043-9DD01B8B71E3}" dt="2024-10-11T10:39:16.443" v="25" actId="20577"/>
        <pc:sldMkLst>
          <pc:docMk/>
          <pc:sldMk cId="1664090798" sldId="283"/>
        </pc:sldMkLst>
        <pc:spChg chg="mod">
          <ac:chgData name="TANKO, Maria (HEALTHCARE CENTRAL LONDON LTD - NM2)" userId="S::m.tanko@nhs.net::010dc63a-b0c3-4ee3-9731-4964670a0bce" providerId="AD" clId="Web-{940E1CAE-A887-EF59-3043-9DD01B8B71E3}" dt="2024-10-11T10:39:16.443" v="25" actId="20577"/>
          <ac:spMkLst>
            <pc:docMk/>
            <pc:sldMk cId="1664090798" sldId="283"/>
            <ac:spMk id="3" creationId="{00000000-0000-0000-0000-000000000000}"/>
          </ac:spMkLst>
        </pc:spChg>
      </pc:sldChg>
      <pc:sldChg chg="modSp">
        <pc:chgData name="TANKO, Maria (HEALTHCARE CENTRAL LONDON LTD - NM2)" userId="S::m.tanko@nhs.net::010dc63a-b0c3-4ee3-9731-4964670a0bce" providerId="AD" clId="Web-{940E1CAE-A887-EF59-3043-9DD01B8B71E3}" dt="2024-10-11T10:30:22.378" v="11" actId="20577"/>
        <pc:sldMkLst>
          <pc:docMk/>
          <pc:sldMk cId="749397569" sldId="288"/>
        </pc:sldMkLst>
        <pc:spChg chg="mod">
          <ac:chgData name="TANKO, Maria (HEALTHCARE CENTRAL LONDON LTD - NM2)" userId="S::m.tanko@nhs.net::010dc63a-b0c3-4ee3-9731-4964670a0bce" providerId="AD" clId="Web-{940E1CAE-A887-EF59-3043-9DD01B8B71E3}" dt="2024-10-11T10:30:22.378" v="11" actId="20577"/>
          <ac:spMkLst>
            <pc:docMk/>
            <pc:sldMk cId="749397569" sldId="288"/>
            <ac:spMk id="3" creationId="{00000000-0000-0000-0000-000000000000}"/>
          </ac:spMkLst>
        </pc:spChg>
      </pc:sldChg>
    </pc:docChg>
  </pc:docChgLst>
  <pc:docChgLst>
    <pc:chgData name="AWOSANYA, Kunle (HEALTHCARE CENTRAL LONDON LTD - NM2)" userId="S::kunle.awosanya@nhs.net::48f230ae-181c-412f-b933-0da85d7da233" providerId="AD" clId="Web-{47909DB6-AFB8-D111-14EF-6DF49765E7F9}"/>
    <pc:docChg chg="modSld">
      <pc:chgData name="AWOSANYA, Kunle (HEALTHCARE CENTRAL LONDON LTD - NM2)" userId="S::kunle.awosanya@nhs.net::48f230ae-181c-412f-b933-0da85d7da233" providerId="AD" clId="Web-{47909DB6-AFB8-D111-14EF-6DF49765E7F9}" dt="2024-10-15T13:12:07.497" v="6" actId="20577"/>
      <pc:docMkLst>
        <pc:docMk/>
      </pc:docMkLst>
      <pc:sldChg chg="modSp">
        <pc:chgData name="AWOSANYA, Kunle (HEALTHCARE CENTRAL LONDON LTD - NM2)" userId="S::kunle.awosanya@nhs.net::48f230ae-181c-412f-b933-0da85d7da233" providerId="AD" clId="Web-{47909DB6-AFB8-D111-14EF-6DF49765E7F9}" dt="2024-10-15T13:12:07.497" v="6" actId="20577"/>
        <pc:sldMkLst>
          <pc:docMk/>
          <pc:sldMk cId="2716370426" sldId="284"/>
        </pc:sldMkLst>
        <pc:spChg chg="mod">
          <ac:chgData name="AWOSANYA, Kunle (HEALTHCARE CENTRAL LONDON LTD - NM2)" userId="S::kunle.awosanya@nhs.net::48f230ae-181c-412f-b933-0da85d7da233" providerId="AD" clId="Web-{47909DB6-AFB8-D111-14EF-6DF49765E7F9}" dt="2024-10-15T13:12:07.497" v="6" actId="20577"/>
          <ac:spMkLst>
            <pc:docMk/>
            <pc:sldMk cId="2716370426" sldId="284"/>
            <ac:spMk id="7" creationId="{00000000-0000-0000-0000-000000000000}"/>
          </ac:spMkLst>
        </pc:spChg>
      </pc:sldChg>
    </pc:docChg>
  </pc:docChgLst>
  <pc:docChgLst>
    <pc:chgData name="BLACK, Kirstie (HEALTHCARE CENTRAL LONDON LTD - NM2)" userId="S::kirstie.black1@nhs.net::cb232b59-b815-4306-916a-2a13ef49bef5" providerId="AD" clId="Web-{BD1A4A02-2FC3-4A16-F7A1-5964C02748E0}"/>
    <pc:docChg chg="modSld">
      <pc:chgData name="BLACK, Kirstie (HEALTHCARE CENTRAL LONDON LTD - NM2)" userId="S::kirstie.black1@nhs.net::cb232b59-b815-4306-916a-2a13ef49bef5" providerId="AD" clId="Web-{BD1A4A02-2FC3-4A16-F7A1-5964C02748E0}" dt="2024-10-15T14:21:42.016" v="5" actId="14100"/>
      <pc:docMkLst>
        <pc:docMk/>
      </pc:docMkLst>
      <pc:sldChg chg="modSp">
        <pc:chgData name="BLACK, Kirstie (HEALTHCARE CENTRAL LONDON LTD - NM2)" userId="S::kirstie.black1@nhs.net::cb232b59-b815-4306-916a-2a13ef49bef5" providerId="AD" clId="Web-{BD1A4A02-2FC3-4A16-F7A1-5964C02748E0}" dt="2024-10-15T14:21:42.016" v="5" actId="14100"/>
        <pc:sldMkLst>
          <pc:docMk/>
          <pc:sldMk cId="3724786843" sldId="269"/>
        </pc:sldMkLst>
        <pc:spChg chg="mod">
          <ac:chgData name="BLACK, Kirstie (HEALTHCARE CENTRAL LONDON LTD - NM2)" userId="S::kirstie.black1@nhs.net::cb232b59-b815-4306-916a-2a13ef49bef5" providerId="AD" clId="Web-{BD1A4A02-2FC3-4A16-F7A1-5964C02748E0}" dt="2024-10-15T14:21:39.469" v="4" actId="14100"/>
          <ac:spMkLst>
            <pc:docMk/>
            <pc:sldMk cId="3724786843" sldId="269"/>
            <ac:spMk id="3" creationId="{18DD5D7F-39F4-8274-5B14-516534E3C00D}"/>
          </ac:spMkLst>
        </pc:spChg>
        <pc:spChg chg="mod">
          <ac:chgData name="BLACK, Kirstie (HEALTHCARE CENTRAL LONDON LTD - NM2)" userId="S::kirstie.black1@nhs.net::cb232b59-b815-4306-916a-2a13ef49bef5" providerId="AD" clId="Web-{BD1A4A02-2FC3-4A16-F7A1-5964C02748E0}" dt="2024-10-15T14:21:42.016" v="5" actId="14100"/>
          <ac:spMkLst>
            <pc:docMk/>
            <pc:sldMk cId="3724786843" sldId="269"/>
            <ac:spMk id="4" creationId="{E6BB8A14-9F69-C768-1D8F-1343FC081D69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4D721D75-CF9A-B40A-8507-4D2D23145C54}"/>
    <pc:docChg chg="addSld modSld sldOrd">
      <pc:chgData name="TANKO, Maria (HEALTHCARE CENTRAL LONDON LTD - NM2)" userId="S::m.tanko@nhs.net::010dc63a-b0c3-4ee3-9731-4964670a0bce" providerId="AD" clId="Web-{4D721D75-CF9A-B40A-8507-4D2D23145C54}" dt="2024-10-15T14:01:01.768" v="50" actId="20577"/>
      <pc:docMkLst>
        <pc:docMk/>
      </pc:docMkLst>
      <pc:sldChg chg="modSp">
        <pc:chgData name="TANKO, Maria (HEALTHCARE CENTRAL LONDON LTD - NM2)" userId="S::m.tanko@nhs.net::010dc63a-b0c3-4ee3-9731-4964670a0bce" providerId="AD" clId="Web-{4D721D75-CF9A-B40A-8507-4D2D23145C54}" dt="2024-10-15T14:01:01.768" v="50" actId="20577"/>
        <pc:sldMkLst>
          <pc:docMk/>
          <pc:sldMk cId="3076470077" sldId="262"/>
        </pc:sldMkLst>
        <pc:spChg chg="mod">
          <ac:chgData name="TANKO, Maria (HEALTHCARE CENTRAL LONDON LTD - NM2)" userId="S::m.tanko@nhs.net::010dc63a-b0c3-4ee3-9731-4964670a0bce" providerId="AD" clId="Web-{4D721D75-CF9A-B40A-8507-4D2D23145C54}" dt="2024-10-15T14:01:01.768" v="50" actId="20577"/>
          <ac:spMkLst>
            <pc:docMk/>
            <pc:sldMk cId="3076470077" sldId="262"/>
            <ac:spMk id="11" creationId="{0FCE48CE-81CA-06B2-ED1B-0CA82B5CDBD0}"/>
          </ac:spMkLst>
        </pc:spChg>
      </pc:sldChg>
      <pc:sldChg chg="modSp">
        <pc:chgData name="TANKO, Maria (HEALTHCARE CENTRAL LONDON LTD - NM2)" userId="S::m.tanko@nhs.net::010dc63a-b0c3-4ee3-9731-4964670a0bce" providerId="AD" clId="Web-{4D721D75-CF9A-B40A-8507-4D2D23145C54}" dt="2024-10-15T12:46:25.147" v="18" actId="14100"/>
        <pc:sldMkLst>
          <pc:docMk/>
          <pc:sldMk cId="1081287759" sldId="263"/>
        </pc:sldMkLst>
        <pc:spChg chg="mod">
          <ac:chgData name="TANKO, Maria (HEALTHCARE CENTRAL LONDON LTD - NM2)" userId="S::m.tanko@nhs.net::010dc63a-b0c3-4ee3-9731-4964670a0bce" providerId="AD" clId="Web-{4D721D75-CF9A-B40A-8507-4D2D23145C54}" dt="2024-10-15T12:46:03.428" v="3" actId="20577"/>
          <ac:spMkLst>
            <pc:docMk/>
            <pc:sldMk cId="1081287759" sldId="263"/>
            <ac:spMk id="2" creationId="{E9E99276-C75A-E95D-2ADB-3E21BFABA3D7}"/>
          </ac:spMkLst>
        </pc:spChg>
        <pc:spChg chg="mod">
          <ac:chgData name="TANKO, Maria (HEALTHCARE CENTRAL LONDON LTD - NM2)" userId="S::m.tanko@nhs.net::010dc63a-b0c3-4ee3-9731-4964670a0bce" providerId="AD" clId="Web-{4D721D75-CF9A-B40A-8507-4D2D23145C54}" dt="2024-10-15T12:46:25.147" v="18" actId="14100"/>
          <ac:spMkLst>
            <pc:docMk/>
            <pc:sldMk cId="1081287759" sldId="263"/>
            <ac:spMk id="3" creationId="{29AACBCE-7A01-7E0F-91EF-62CD6091F417}"/>
          </ac:spMkLst>
        </pc:spChg>
        <pc:picChg chg="mod">
          <ac:chgData name="TANKO, Maria (HEALTHCARE CENTRAL LONDON LTD - NM2)" userId="S::m.tanko@nhs.net::010dc63a-b0c3-4ee3-9731-4964670a0bce" providerId="AD" clId="Web-{4D721D75-CF9A-B40A-8507-4D2D23145C54}" dt="2024-10-15T12:45:42.162" v="0" actId="1076"/>
          <ac:picMkLst>
            <pc:docMk/>
            <pc:sldMk cId="1081287759" sldId="263"/>
            <ac:picMk id="7" creationId="{291516BA-0547-BB18-6CF8-2D7FEF3E560E}"/>
          </ac:picMkLst>
        </pc:picChg>
      </pc:sldChg>
      <pc:sldChg chg="modSp">
        <pc:chgData name="TANKO, Maria (HEALTHCARE CENTRAL LONDON LTD - NM2)" userId="S::m.tanko@nhs.net::010dc63a-b0c3-4ee3-9731-4964670a0bce" providerId="AD" clId="Web-{4D721D75-CF9A-B40A-8507-4D2D23145C54}" dt="2024-10-15T14:00:07.657" v="35"/>
        <pc:sldMkLst>
          <pc:docMk/>
          <pc:sldMk cId="3452832090" sldId="272"/>
        </pc:sldMkLst>
        <pc:graphicFrameChg chg="modGraphic">
          <ac:chgData name="TANKO, Maria (HEALTHCARE CENTRAL LONDON LTD - NM2)" userId="S::m.tanko@nhs.net::010dc63a-b0c3-4ee3-9731-4964670a0bce" providerId="AD" clId="Web-{4D721D75-CF9A-B40A-8507-4D2D23145C54}" dt="2024-10-15T14:00:07.657" v="35"/>
          <ac:graphicFrameMkLst>
            <pc:docMk/>
            <pc:sldMk cId="3452832090" sldId="272"/>
            <ac:graphicFrameMk id="4" creationId="{D363B78E-5A17-8EC9-74CB-EC3FA00B39CD}"/>
          </ac:graphicFrameMkLst>
        </pc:graphicFrameChg>
      </pc:sldChg>
      <pc:sldChg chg="ord">
        <pc:chgData name="TANKO, Maria (HEALTHCARE CENTRAL LONDON LTD - NM2)" userId="S::m.tanko@nhs.net::010dc63a-b0c3-4ee3-9731-4964670a0bce" providerId="AD" clId="Web-{4D721D75-CF9A-B40A-8507-4D2D23145C54}" dt="2024-10-15T13:55:27.711" v="19"/>
        <pc:sldMkLst>
          <pc:docMk/>
          <pc:sldMk cId="1664090798" sldId="283"/>
        </pc:sldMkLst>
      </pc:sldChg>
      <pc:sldChg chg="ord">
        <pc:chgData name="TANKO, Maria (HEALTHCARE CENTRAL LONDON LTD - NM2)" userId="S::m.tanko@nhs.net::010dc63a-b0c3-4ee3-9731-4964670a0bce" providerId="AD" clId="Web-{4D721D75-CF9A-B40A-8507-4D2D23145C54}" dt="2024-10-15T13:55:32.321" v="20"/>
        <pc:sldMkLst>
          <pc:docMk/>
          <pc:sldMk cId="3431362862" sldId="295"/>
        </pc:sldMkLst>
      </pc:sldChg>
      <pc:sldChg chg="modSp add replId">
        <pc:chgData name="TANKO, Maria (HEALTHCARE CENTRAL LONDON LTD - NM2)" userId="S::m.tanko@nhs.net::010dc63a-b0c3-4ee3-9731-4964670a0bce" providerId="AD" clId="Web-{4D721D75-CF9A-B40A-8507-4D2D23145C54}" dt="2024-10-15T13:56:41.932" v="27" actId="20577"/>
        <pc:sldMkLst>
          <pc:docMk/>
          <pc:sldMk cId="2718452201" sldId="296"/>
        </pc:sldMkLst>
        <pc:spChg chg="mod">
          <ac:chgData name="TANKO, Maria (HEALTHCARE CENTRAL LONDON LTD - NM2)" userId="S::m.tanko@nhs.net::010dc63a-b0c3-4ee3-9731-4964670a0bce" providerId="AD" clId="Web-{4D721D75-CF9A-B40A-8507-4D2D23145C54}" dt="2024-10-15T13:56:41.932" v="27" actId="20577"/>
          <ac:spMkLst>
            <pc:docMk/>
            <pc:sldMk cId="2718452201" sldId="296"/>
            <ac:spMk id="2" creationId="{D7BC001E-58F2-2D64-C7A0-164EAB7B9393}"/>
          </ac:spMkLst>
        </pc:spChg>
        <pc:spChg chg="mod">
          <ac:chgData name="TANKO, Maria (HEALTHCARE CENTRAL LONDON LTD - NM2)" userId="S::m.tanko@nhs.net::010dc63a-b0c3-4ee3-9731-4964670a0bce" providerId="AD" clId="Web-{4D721D75-CF9A-B40A-8507-4D2D23145C54}" dt="2024-10-15T13:55:40.837" v="23" actId="20577"/>
          <ac:spMkLst>
            <pc:docMk/>
            <pc:sldMk cId="2718452201" sldId="296"/>
            <ac:spMk id="3" creationId="{B61978E0-B004-D48E-83F9-9581D5C4D898}"/>
          </ac:spMkLst>
        </pc:spChg>
      </pc:sldChg>
      <pc:sldChg chg="modSp add replId">
        <pc:chgData name="TANKO, Maria (HEALTHCARE CENTRAL LONDON LTD - NM2)" userId="S::m.tanko@nhs.net::010dc63a-b0c3-4ee3-9731-4964670a0bce" providerId="AD" clId="Web-{4D721D75-CF9A-B40A-8507-4D2D23145C54}" dt="2024-10-15T13:57:15.543" v="33" actId="20577"/>
        <pc:sldMkLst>
          <pc:docMk/>
          <pc:sldMk cId="2710457426" sldId="297"/>
        </pc:sldMkLst>
        <pc:spChg chg="mod">
          <ac:chgData name="TANKO, Maria (HEALTHCARE CENTRAL LONDON LTD - NM2)" userId="S::m.tanko@nhs.net::010dc63a-b0c3-4ee3-9731-4964670a0bce" providerId="AD" clId="Web-{4D721D75-CF9A-B40A-8507-4D2D23145C54}" dt="2024-10-15T13:57:15.543" v="33" actId="20577"/>
          <ac:spMkLst>
            <pc:docMk/>
            <pc:sldMk cId="2710457426" sldId="297"/>
            <ac:spMk id="2" creationId="{D7BC001E-58F2-2D64-C7A0-164EAB7B9393}"/>
          </ac:spMkLst>
        </pc:spChg>
        <pc:spChg chg="mod">
          <ac:chgData name="TANKO, Maria (HEALTHCARE CENTRAL LONDON LTD - NM2)" userId="S::m.tanko@nhs.net::010dc63a-b0c3-4ee3-9731-4964670a0bce" providerId="AD" clId="Web-{4D721D75-CF9A-B40A-8507-4D2D23145C54}" dt="2024-10-15T13:56:54.558" v="30" actId="20577"/>
          <ac:spMkLst>
            <pc:docMk/>
            <pc:sldMk cId="2710457426" sldId="297"/>
            <ac:spMk id="3" creationId="{B61978E0-B004-D48E-83F9-9581D5C4D898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54A63FC6-7A57-408A-AB98-D4FF51C54E9B}"/>
    <pc:docChg chg="modSld">
      <pc:chgData name="TANKO, Maria (HEALTHCARE CENTRAL LONDON LTD - NM2)" userId="S::m.tanko@nhs.net::010dc63a-b0c3-4ee3-9731-4964670a0bce" providerId="AD" clId="Web-{54A63FC6-7A57-408A-AB98-D4FF51C54E9B}" dt="2024-07-16T14:47:44.335" v="2" actId="1076"/>
      <pc:docMkLst>
        <pc:docMk/>
      </pc:docMkLst>
      <pc:sldChg chg="modSp">
        <pc:chgData name="TANKO, Maria (HEALTHCARE CENTRAL LONDON LTD - NM2)" userId="S::m.tanko@nhs.net::010dc63a-b0c3-4ee3-9731-4964670a0bce" providerId="AD" clId="Web-{54A63FC6-7A57-408A-AB98-D4FF51C54E9B}" dt="2024-07-16T14:47:44.335" v="2" actId="1076"/>
        <pc:sldMkLst>
          <pc:docMk/>
          <pc:sldMk cId="1089047049" sldId="280"/>
        </pc:sldMkLst>
        <pc:graphicFrameChg chg="mod modGraphic">
          <ac:chgData name="TANKO, Maria (HEALTHCARE CENTRAL LONDON LTD - NM2)" userId="S::m.tanko@nhs.net::010dc63a-b0c3-4ee3-9731-4964670a0bce" providerId="AD" clId="Web-{54A63FC6-7A57-408A-AB98-D4FF51C54E9B}" dt="2024-07-16T14:47:44.335" v="2" actId="1076"/>
          <ac:graphicFrameMkLst>
            <pc:docMk/>
            <pc:sldMk cId="1089047049" sldId="280"/>
            <ac:graphicFrameMk id="4" creationId="{00000000-0000-0000-0000-000000000000}"/>
          </ac:graphicFrameMkLst>
        </pc:graphicFrameChg>
      </pc:sldChg>
    </pc:docChg>
  </pc:docChgLst>
  <pc:docChgLst>
    <pc:chgData name="TANKO, Maria (HEALTHCARE CENTRAL LONDON LTD - NM2)" userId="S::m.tanko@nhs.net::010dc63a-b0c3-4ee3-9731-4964670a0bce" providerId="AD" clId="Web-{20790FAF-0979-F909-F8F6-85A4458F6E54}"/>
    <pc:docChg chg="modSld">
      <pc:chgData name="TANKO, Maria (HEALTHCARE CENTRAL LONDON LTD - NM2)" userId="S::m.tanko@nhs.net::010dc63a-b0c3-4ee3-9731-4964670a0bce" providerId="AD" clId="Web-{20790FAF-0979-F909-F8F6-85A4458F6E54}" dt="2024-10-08T09:07:35.321" v="6" actId="20577"/>
      <pc:docMkLst>
        <pc:docMk/>
      </pc:docMkLst>
      <pc:sldChg chg="modSp">
        <pc:chgData name="TANKO, Maria (HEALTHCARE CENTRAL LONDON LTD - NM2)" userId="S::m.tanko@nhs.net::010dc63a-b0c3-4ee3-9731-4964670a0bce" providerId="AD" clId="Web-{20790FAF-0979-F909-F8F6-85A4458F6E54}" dt="2024-10-08T09:07:35.321" v="6" actId="20577"/>
        <pc:sldMkLst>
          <pc:docMk/>
          <pc:sldMk cId="2351309104" sldId="257"/>
        </pc:sldMkLst>
        <pc:spChg chg="mod">
          <ac:chgData name="TANKO, Maria (HEALTHCARE CENTRAL LONDON LTD - NM2)" userId="S::m.tanko@nhs.net::010dc63a-b0c3-4ee3-9731-4964670a0bce" providerId="AD" clId="Web-{20790FAF-0979-F909-F8F6-85A4458F6E54}" dt="2024-10-08T09:07:35.321" v="6" actId="20577"/>
          <ac:spMkLst>
            <pc:docMk/>
            <pc:sldMk cId="2351309104" sldId="257"/>
            <ac:spMk id="4" creationId="{3709D71C-E0D5-EA93-3B98-A571638C6301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4F925EAE-D8F6-D3DD-B3B2-A7D74329523F}"/>
    <pc:docChg chg="delSld modSld">
      <pc:chgData name="TANKO, Maria (HEALTHCARE CENTRAL LONDON LTD - NM2)" userId="S::m.tanko@nhs.net::010dc63a-b0c3-4ee3-9731-4964670a0bce" providerId="AD" clId="Web-{4F925EAE-D8F6-D3DD-B3B2-A7D74329523F}" dt="2024-10-15T12:55:26.117" v="83" actId="20577"/>
      <pc:docMkLst>
        <pc:docMk/>
      </pc:docMkLst>
      <pc:sldChg chg="addSp delSp modSp">
        <pc:chgData name="TANKO, Maria (HEALTHCARE CENTRAL LONDON LTD - NM2)" userId="S::m.tanko@nhs.net::010dc63a-b0c3-4ee3-9731-4964670a0bce" providerId="AD" clId="Web-{4F925EAE-D8F6-D3DD-B3B2-A7D74329523F}" dt="2024-10-15T12:21:19.988" v="55" actId="1076"/>
        <pc:sldMkLst>
          <pc:docMk/>
          <pc:sldMk cId="1081287759" sldId="263"/>
        </pc:sldMkLst>
        <pc:spChg chg="mod">
          <ac:chgData name="TANKO, Maria (HEALTHCARE CENTRAL LONDON LTD - NM2)" userId="S::m.tanko@nhs.net::010dc63a-b0c3-4ee3-9731-4964670a0bce" providerId="AD" clId="Web-{4F925EAE-D8F6-D3DD-B3B2-A7D74329523F}" dt="2024-10-15T12:19:36.625" v="35" actId="14100"/>
          <ac:spMkLst>
            <pc:docMk/>
            <pc:sldMk cId="1081287759" sldId="263"/>
            <ac:spMk id="2" creationId="{E9E99276-C75A-E95D-2ADB-3E21BFABA3D7}"/>
          </ac:spMkLst>
        </pc:spChg>
        <pc:spChg chg="add mod">
          <ac:chgData name="TANKO, Maria (HEALTHCARE CENTRAL LONDON LTD - NM2)" userId="S::m.tanko@nhs.net::010dc63a-b0c3-4ee3-9731-4964670a0bce" providerId="AD" clId="Web-{4F925EAE-D8F6-D3DD-B3B2-A7D74329523F}" dt="2024-10-15T12:21:19.988" v="55" actId="1076"/>
          <ac:spMkLst>
            <pc:docMk/>
            <pc:sldMk cId="1081287759" sldId="263"/>
            <ac:spMk id="3" creationId="{29AACBCE-7A01-7E0F-91EF-62CD6091F417}"/>
          </ac:spMkLst>
        </pc:spChg>
        <pc:spChg chg="mod">
          <ac:chgData name="TANKO, Maria (HEALTHCARE CENTRAL LONDON LTD - NM2)" userId="S::m.tanko@nhs.net::010dc63a-b0c3-4ee3-9731-4964670a0bce" providerId="AD" clId="Web-{4F925EAE-D8F6-D3DD-B3B2-A7D74329523F}" dt="2024-10-15T12:12:47.287" v="0" actId="20577"/>
          <ac:spMkLst>
            <pc:docMk/>
            <pc:sldMk cId="1081287759" sldId="263"/>
            <ac:spMk id="4" creationId="{F25F7593-4FD0-D7A5-4FF7-620A7014F794}"/>
          </ac:spMkLst>
        </pc:spChg>
        <pc:picChg chg="del">
          <ac:chgData name="TANKO, Maria (HEALTHCARE CENTRAL LONDON LTD - NM2)" userId="S::m.tanko@nhs.net::010dc63a-b0c3-4ee3-9731-4964670a0bce" providerId="AD" clId="Web-{4F925EAE-D8F6-D3DD-B3B2-A7D74329523F}" dt="2024-10-15T12:12:47.521" v="1"/>
          <ac:picMkLst>
            <pc:docMk/>
            <pc:sldMk cId="1081287759" sldId="263"/>
            <ac:picMk id="6" creationId="{FFFFEF9C-70BE-DB51-D31E-A614189661DF}"/>
          </ac:picMkLst>
        </pc:picChg>
        <pc:picChg chg="add mod">
          <ac:chgData name="TANKO, Maria (HEALTHCARE CENTRAL LONDON LTD - NM2)" userId="S::m.tanko@nhs.net::010dc63a-b0c3-4ee3-9731-4964670a0bce" providerId="AD" clId="Web-{4F925EAE-D8F6-D3DD-B3B2-A7D74329523F}" dt="2024-10-15T12:20:55.299" v="53" actId="1076"/>
          <ac:picMkLst>
            <pc:docMk/>
            <pc:sldMk cId="1081287759" sldId="263"/>
            <ac:picMk id="7" creationId="{291516BA-0547-BB18-6CF8-2D7FEF3E560E}"/>
          </ac:picMkLst>
        </pc:picChg>
      </pc:sldChg>
      <pc:sldChg chg="addSp delSp modSp">
        <pc:chgData name="TANKO, Maria (HEALTHCARE CENTRAL LONDON LTD - NM2)" userId="S::m.tanko@nhs.net::010dc63a-b0c3-4ee3-9731-4964670a0bce" providerId="AD" clId="Web-{4F925EAE-D8F6-D3DD-B3B2-A7D74329523F}" dt="2024-10-15T12:54:26.897" v="68"/>
        <pc:sldMkLst>
          <pc:docMk/>
          <pc:sldMk cId="231686904" sldId="266"/>
        </pc:sldMkLst>
        <pc:graphicFrameChg chg="del mod modGraphic">
          <ac:chgData name="TANKO, Maria (HEALTHCARE CENTRAL LONDON LTD - NM2)" userId="S::m.tanko@nhs.net::010dc63a-b0c3-4ee3-9731-4964670a0bce" providerId="AD" clId="Web-{4F925EAE-D8F6-D3DD-B3B2-A7D74329523F}" dt="2024-10-15T12:52:47.395" v="56"/>
          <ac:graphicFrameMkLst>
            <pc:docMk/>
            <pc:sldMk cId="231686904" sldId="266"/>
            <ac:graphicFrameMk id="3" creationId="{BFE07970-5804-D510-55D5-5721356D2F6F}"/>
          </ac:graphicFrameMkLst>
        </pc:graphicFrameChg>
        <pc:graphicFrameChg chg="add mod modGraphic">
          <ac:chgData name="TANKO, Maria (HEALTHCARE CENTRAL LONDON LTD - NM2)" userId="S::m.tanko@nhs.net::010dc63a-b0c3-4ee3-9731-4964670a0bce" providerId="AD" clId="Web-{4F925EAE-D8F6-D3DD-B3B2-A7D74329523F}" dt="2024-10-15T12:54:26.897" v="68"/>
          <ac:graphicFrameMkLst>
            <pc:docMk/>
            <pc:sldMk cId="231686904" sldId="266"/>
            <ac:graphicFrameMk id="8" creationId="{5767D9EE-5926-4DE7-3262-7EBAAC765721}"/>
          </ac:graphicFrameMkLst>
        </pc:graphicFrameChg>
      </pc:sldChg>
      <pc:sldChg chg="modSp">
        <pc:chgData name="TANKO, Maria (HEALTHCARE CENTRAL LONDON LTD - NM2)" userId="S::m.tanko@nhs.net::010dc63a-b0c3-4ee3-9731-4964670a0bce" providerId="AD" clId="Web-{4F925EAE-D8F6-D3DD-B3B2-A7D74329523F}" dt="2024-10-15T12:14:36.633" v="21"/>
        <pc:sldMkLst>
          <pc:docMk/>
          <pc:sldMk cId="3452832090" sldId="272"/>
        </pc:sldMkLst>
        <pc:graphicFrameChg chg="modGraphic">
          <ac:chgData name="TANKO, Maria (HEALTHCARE CENTRAL LONDON LTD - NM2)" userId="S::m.tanko@nhs.net::010dc63a-b0c3-4ee3-9731-4964670a0bce" providerId="AD" clId="Web-{4F925EAE-D8F6-D3DD-B3B2-A7D74329523F}" dt="2024-10-15T12:14:36.633" v="21"/>
          <ac:graphicFrameMkLst>
            <pc:docMk/>
            <pc:sldMk cId="3452832090" sldId="272"/>
            <ac:graphicFrameMk id="4" creationId="{D363B78E-5A17-8EC9-74CB-EC3FA00B39CD}"/>
          </ac:graphicFrameMkLst>
        </pc:graphicFrameChg>
      </pc:sldChg>
      <pc:sldChg chg="modSp">
        <pc:chgData name="TANKO, Maria (HEALTHCARE CENTRAL LONDON LTD - NM2)" userId="S::m.tanko@nhs.net::010dc63a-b0c3-4ee3-9731-4964670a0bce" providerId="AD" clId="Web-{4F925EAE-D8F6-D3DD-B3B2-A7D74329523F}" dt="2024-10-15T12:55:26.117" v="83" actId="20577"/>
        <pc:sldMkLst>
          <pc:docMk/>
          <pc:sldMk cId="1664090798" sldId="283"/>
        </pc:sldMkLst>
        <pc:spChg chg="mod">
          <ac:chgData name="TANKO, Maria (HEALTHCARE CENTRAL LONDON LTD - NM2)" userId="S::m.tanko@nhs.net::010dc63a-b0c3-4ee3-9731-4964670a0bce" providerId="AD" clId="Web-{4F925EAE-D8F6-D3DD-B3B2-A7D74329523F}" dt="2024-10-15T12:55:26.117" v="83" actId="20577"/>
          <ac:spMkLst>
            <pc:docMk/>
            <pc:sldMk cId="1664090798" sldId="283"/>
            <ac:spMk id="2" creationId="{58C95B23-DD1C-C85D-83BD-8F4DE948D0FD}"/>
          </ac:spMkLst>
        </pc:spChg>
      </pc:sldChg>
      <pc:sldChg chg="modSp">
        <pc:chgData name="TANKO, Maria (HEALTHCARE CENTRAL LONDON LTD - NM2)" userId="S::m.tanko@nhs.net::010dc63a-b0c3-4ee3-9731-4964670a0bce" providerId="AD" clId="Web-{4F925EAE-D8F6-D3DD-B3B2-A7D74329523F}" dt="2024-10-15T12:15:40.994" v="31" actId="20577"/>
        <pc:sldMkLst>
          <pc:docMk/>
          <pc:sldMk cId="3355808643" sldId="285"/>
        </pc:sldMkLst>
        <pc:spChg chg="mod">
          <ac:chgData name="TANKO, Maria (HEALTHCARE CENTRAL LONDON LTD - NM2)" userId="S::m.tanko@nhs.net::010dc63a-b0c3-4ee3-9731-4964670a0bce" providerId="AD" clId="Web-{4F925EAE-D8F6-D3DD-B3B2-A7D74329523F}" dt="2024-10-15T12:15:40.994" v="31" actId="20577"/>
          <ac:spMkLst>
            <pc:docMk/>
            <pc:sldMk cId="3355808643" sldId="285"/>
            <ac:spMk id="2" creationId="{D7BC001E-58F2-2D64-C7A0-164EAB7B9393}"/>
          </ac:spMkLst>
        </pc:spChg>
      </pc:sldChg>
      <pc:sldChg chg="del">
        <pc:chgData name="TANKO, Maria (HEALTHCARE CENTRAL LONDON LTD - NM2)" userId="S::m.tanko@nhs.net::010dc63a-b0c3-4ee3-9731-4964670a0bce" providerId="AD" clId="Web-{4F925EAE-D8F6-D3DD-B3B2-A7D74329523F}" dt="2024-10-15T12:54:48.944" v="70"/>
        <pc:sldMkLst>
          <pc:docMk/>
          <pc:sldMk cId="632167931" sldId="286"/>
        </pc:sldMkLst>
      </pc:sldChg>
      <pc:sldChg chg="del">
        <pc:chgData name="TANKO, Maria (HEALTHCARE CENTRAL LONDON LTD - NM2)" userId="S::m.tanko@nhs.net::010dc63a-b0c3-4ee3-9731-4964670a0bce" providerId="AD" clId="Web-{4F925EAE-D8F6-D3DD-B3B2-A7D74329523F}" dt="2024-10-15T12:54:45.772" v="69"/>
        <pc:sldMkLst>
          <pc:docMk/>
          <pc:sldMk cId="4279313695" sldId="289"/>
        </pc:sldMkLst>
      </pc:sldChg>
    </pc:docChg>
  </pc:docChgLst>
  <pc:docChgLst>
    <pc:chgData name="AWOSANYA, Kunle (HEALTHCARE CENTRAL LONDON LTD - NM2)" userId="S::kunle.awosanya@nhs.net::48f230ae-181c-412f-b933-0da85d7da233" providerId="AD" clId="Web-{3189915B-CEF2-AFCB-0413-AB487A555C96}"/>
    <pc:docChg chg="modSld">
      <pc:chgData name="AWOSANYA, Kunle (HEALTHCARE CENTRAL LONDON LTD - NM2)" userId="S::kunle.awosanya@nhs.net::48f230ae-181c-412f-b933-0da85d7da233" providerId="AD" clId="Web-{3189915B-CEF2-AFCB-0413-AB487A555C96}" dt="2024-10-08T09:01:41.592" v="7"/>
      <pc:docMkLst>
        <pc:docMk/>
      </pc:docMkLst>
      <pc:sldChg chg="addSp delSp modSp">
        <pc:chgData name="AWOSANYA, Kunle (HEALTHCARE CENTRAL LONDON LTD - NM2)" userId="S::kunle.awosanya@nhs.net::48f230ae-181c-412f-b933-0da85d7da233" providerId="AD" clId="Web-{3189915B-CEF2-AFCB-0413-AB487A555C96}" dt="2024-10-08T09:01:41.592" v="7"/>
        <pc:sldMkLst>
          <pc:docMk/>
          <pc:sldMk cId="3076470077" sldId="262"/>
        </pc:sldMkLst>
        <pc:picChg chg="add del mod">
          <ac:chgData name="AWOSANYA, Kunle (HEALTHCARE CENTRAL LONDON LTD - NM2)" userId="S::kunle.awosanya@nhs.net::48f230ae-181c-412f-b933-0da85d7da233" providerId="AD" clId="Web-{3189915B-CEF2-AFCB-0413-AB487A555C96}" dt="2024-10-08T09:01:41.592" v="7"/>
          <ac:picMkLst>
            <pc:docMk/>
            <pc:sldMk cId="3076470077" sldId="262"/>
            <ac:picMk id="5" creationId="{6B5E8A68-23D5-477B-1B84-2F65A18BEA30}"/>
          </ac:picMkLst>
        </pc:picChg>
      </pc:sldChg>
      <pc:sldChg chg="addSp delSp modSp">
        <pc:chgData name="AWOSANYA, Kunle (HEALTHCARE CENTRAL LONDON LTD - NM2)" userId="S::kunle.awosanya@nhs.net::48f230ae-181c-412f-b933-0da85d7da233" providerId="AD" clId="Web-{3189915B-CEF2-AFCB-0413-AB487A555C96}" dt="2024-10-08T09:01:13.403" v="5"/>
        <pc:sldMkLst>
          <pc:docMk/>
          <pc:sldMk cId="3452832090" sldId="272"/>
        </pc:sldMkLst>
        <pc:picChg chg="add del mod">
          <ac:chgData name="AWOSANYA, Kunle (HEALTHCARE CENTRAL LONDON LTD - NM2)" userId="S::kunle.awosanya@nhs.net::48f230ae-181c-412f-b933-0da85d7da233" providerId="AD" clId="Web-{3189915B-CEF2-AFCB-0413-AB487A555C96}" dt="2024-10-08T09:00:10.433" v="1"/>
          <ac:picMkLst>
            <pc:docMk/>
            <pc:sldMk cId="3452832090" sldId="272"/>
            <ac:picMk id="2" creationId="{A5B115A8-0310-376D-F113-48BF3269EF8F}"/>
          </ac:picMkLst>
        </pc:picChg>
        <pc:picChg chg="add del mod">
          <ac:chgData name="AWOSANYA, Kunle (HEALTHCARE CENTRAL LONDON LTD - NM2)" userId="S::kunle.awosanya@nhs.net::48f230ae-181c-412f-b933-0da85d7da233" providerId="AD" clId="Web-{3189915B-CEF2-AFCB-0413-AB487A555C96}" dt="2024-10-08T09:00:24.808" v="3"/>
          <ac:picMkLst>
            <pc:docMk/>
            <pc:sldMk cId="3452832090" sldId="272"/>
            <ac:picMk id="4" creationId="{2B49143C-99A8-CD4F-17B3-1C73223E915C}"/>
          </ac:picMkLst>
        </pc:picChg>
        <pc:picChg chg="add del mod">
          <ac:chgData name="AWOSANYA, Kunle (HEALTHCARE CENTRAL LONDON LTD - NM2)" userId="S::kunle.awosanya@nhs.net::48f230ae-181c-412f-b933-0da85d7da233" providerId="AD" clId="Web-{3189915B-CEF2-AFCB-0413-AB487A555C96}" dt="2024-10-08T09:01:13.403" v="5"/>
          <ac:picMkLst>
            <pc:docMk/>
            <pc:sldMk cId="3452832090" sldId="272"/>
            <ac:picMk id="5" creationId="{0BE91FC2-2AC6-C0C8-F1B2-5EB3EA9AD5CF}"/>
          </ac:picMkLst>
        </pc:picChg>
      </pc:sldChg>
    </pc:docChg>
  </pc:docChgLst>
  <pc:docChgLst>
    <pc:chgData name="AWOSANYA, Kunle (HEALTHCARE CENTRAL LONDON LTD - NM2)" userId="S::kunle.awosanya@nhs.net::48f230ae-181c-412f-b933-0da85d7da233" providerId="AD" clId="Web-{ED205E12-7963-F38F-1DA8-728170CD7451}"/>
    <pc:docChg chg="modSld">
      <pc:chgData name="AWOSANYA, Kunle (HEALTHCARE CENTRAL LONDON LTD - NM2)" userId="S::kunle.awosanya@nhs.net::48f230ae-181c-412f-b933-0da85d7da233" providerId="AD" clId="Web-{ED205E12-7963-F38F-1DA8-728170CD7451}" dt="2024-10-08T09:14:15.128" v="6" actId="14100"/>
      <pc:docMkLst>
        <pc:docMk/>
      </pc:docMkLst>
      <pc:sldChg chg="modSp">
        <pc:chgData name="AWOSANYA, Kunle (HEALTHCARE CENTRAL LONDON LTD - NM2)" userId="S::kunle.awosanya@nhs.net::48f230ae-181c-412f-b933-0da85d7da233" providerId="AD" clId="Web-{ED205E12-7963-F38F-1DA8-728170CD7451}" dt="2024-10-08T09:13:17.735" v="1" actId="20577"/>
        <pc:sldMkLst>
          <pc:docMk/>
          <pc:sldMk cId="370023073" sldId="273"/>
        </pc:sldMkLst>
        <pc:spChg chg="mod">
          <ac:chgData name="AWOSANYA, Kunle (HEALTHCARE CENTRAL LONDON LTD - NM2)" userId="S::kunle.awosanya@nhs.net::48f230ae-181c-412f-b933-0da85d7da233" providerId="AD" clId="Web-{ED205E12-7963-F38F-1DA8-728170CD7451}" dt="2024-10-08T09:13:17.735" v="1" actId="20577"/>
          <ac:spMkLst>
            <pc:docMk/>
            <pc:sldMk cId="370023073" sldId="273"/>
            <ac:spMk id="2" creationId="{D7BC001E-58F2-2D64-C7A0-164EAB7B9393}"/>
          </ac:spMkLst>
        </pc:spChg>
      </pc:sldChg>
      <pc:sldChg chg="modSp">
        <pc:chgData name="AWOSANYA, Kunle (HEALTHCARE CENTRAL LONDON LTD - NM2)" userId="S::kunle.awosanya@nhs.net::48f230ae-181c-412f-b933-0da85d7da233" providerId="AD" clId="Web-{ED205E12-7963-F38F-1DA8-728170CD7451}" dt="2024-10-08T09:14:15.128" v="6" actId="14100"/>
        <pc:sldMkLst>
          <pc:docMk/>
          <pc:sldMk cId="2716370426" sldId="284"/>
        </pc:sldMkLst>
        <pc:spChg chg="mod">
          <ac:chgData name="AWOSANYA, Kunle (HEALTHCARE CENTRAL LONDON LTD - NM2)" userId="S::kunle.awosanya@nhs.net::48f230ae-181c-412f-b933-0da85d7da233" providerId="AD" clId="Web-{ED205E12-7963-F38F-1DA8-728170CD7451}" dt="2024-10-08T09:14:15.128" v="6" actId="14100"/>
          <ac:spMkLst>
            <pc:docMk/>
            <pc:sldMk cId="2716370426" sldId="284"/>
            <ac:spMk id="21" creationId="{00000000-0000-0000-0000-000000000000}"/>
          </ac:spMkLst>
        </pc:spChg>
      </pc:sldChg>
    </pc:docChg>
  </pc:docChgLst>
  <pc:docChgLst>
    <pc:chgData name="DWYER, Lebert (HEALTHCARE CENTRAL LONDON LTD - NM2)" userId="S::l.dwyer3@nhs.net::4a214db3-2cd5-466e-b75e-4c4aa7f15115" providerId="AD" clId="Web-{1D949A0D-C8B8-0097-5CE2-F6D5E78F1D6B}"/>
    <pc:docChg chg="addSld modSld">
      <pc:chgData name="DWYER, Lebert (HEALTHCARE CENTRAL LONDON LTD - NM2)" userId="S::l.dwyer3@nhs.net::4a214db3-2cd5-466e-b75e-4c4aa7f15115" providerId="AD" clId="Web-{1D949A0D-C8B8-0097-5CE2-F6D5E78F1D6B}" dt="2024-07-16T16:06:26.537" v="948" actId="20577"/>
      <pc:docMkLst>
        <pc:docMk/>
      </pc:docMkLst>
      <pc:sldChg chg="modSp">
        <pc:chgData name="DWYER, Lebert (HEALTHCARE CENTRAL LONDON LTD - NM2)" userId="S::l.dwyer3@nhs.net::4a214db3-2cd5-466e-b75e-4c4aa7f15115" providerId="AD" clId="Web-{1D949A0D-C8B8-0097-5CE2-F6D5E78F1D6B}" dt="2024-07-16T16:06:26.537" v="948" actId="20577"/>
        <pc:sldMkLst>
          <pc:docMk/>
          <pc:sldMk cId="791684893" sldId="275"/>
        </pc:sldMkLst>
        <pc:spChg chg="mod">
          <ac:chgData name="DWYER, Lebert (HEALTHCARE CENTRAL LONDON LTD - NM2)" userId="S::l.dwyer3@nhs.net::4a214db3-2cd5-466e-b75e-4c4aa7f15115" providerId="AD" clId="Web-{1D949A0D-C8B8-0097-5CE2-F6D5E78F1D6B}" dt="2024-07-16T16:06:26.537" v="948" actId="20577"/>
          <ac:spMkLst>
            <pc:docMk/>
            <pc:sldMk cId="791684893" sldId="275"/>
            <ac:spMk id="24" creationId="{00000000-0000-0000-0000-000000000000}"/>
          </ac:spMkLst>
        </pc:spChg>
      </pc:sldChg>
      <pc:sldChg chg="modSp">
        <pc:chgData name="DWYER, Lebert (HEALTHCARE CENTRAL LONDON LTD - NM2)" userId="S::l.dwyer3@nhs.net::4a214db3-2cd5-466e-b75e-4c4aa7f15115" providerId="AD" clId="Web-{1D949A0D-C8B8-0097-5CE2-F6D5E78F1D6B}" dt="2024-07-16T15:45:35.813" v="354" actId="20577"/>
        <pc:sldMkLst>
          <pc:docMk/>
          <pc:sldMk cId="356330512" sldId="276"/>
        </pc:sldMkLst>
        <pc:spChg chg="mod">
          <ac:chgData name="DWYER, Lebert (HEALTHCARE CENTRAL LONDON LTD - NM2)" userId="S::l.dwyer3@nhs.net::4a214db3-2cd5-466e-b75e-4c4aa7f15115" providerId="AD" clId="Web-{1D949A0D-C8B8-0097-5CE2-F6D5E78F1D6B}" dt="2024-07-16T15:45:35.813" v="354" actId="20577"/>
          <ac:spMkLst>
            <pc:docMk/>
            <pc:sldMk cId="356330512" sldId="276"/>
            <ac:spMk id="2" creationId="{E9E99276-C75A-E95D-2ADB-3E21BFABA3D7}"/>
          </ac:spMkLst>
        </pc:spChg>
        <pc:spChg chg="mod">
          <ac:chgData name="DWYER, Lebert (HEALTHCARE CENTRAL LONDON LTD - NM2)" userId="S::l.dwyer3@nhs.net::4a214db3-2cd5-466e-b75e-4c4aa7f15115" providerId="AD" clId="Web-{1D949A0D-C8B8-0097-5CE2-F6D5E78F1D6B}" dt="2024-07-16T15:43:39.919" v="352" actId="20577"/>
          <ac:spMkLst>
            <pc:docMk/>
            <pc:sldMk cId="356330512" sldId="276"/>
            <ac:spMk id="6" creationId="{00000000-0000-0000-0000-000000000000}"/>
          </ac:spMkLst>
        </pc:spChg>
        <pc:spChg chg="mod">
          <ac:chgData name="DWYER, Lebert (HEALTHCARE CENTRAL LONDON LTD - NM2)" userId="S::l.dwyer3@nhs.net::4a214db3-2cd5-466e-b75e-4c4aa7f15115" providerId="AD" clId="Web-{1D949A0D-C8B8-0097-5CE2-F6D5E78F1D6B}" dt="2024-07-16T15:42:32.183" v="326" actId="20577"/>
          <ac:spMkLst>
            <pc:docMk/>
            <pc:sldMk cId="356330512" sldId="276"/>
            <ac:spMk id="7" creationId="{00000000-0000-0000-0000-000000000000}"/>
          </ac:spMkLst>
        </pc:spChg>
      </pc:sldChg>
      <pc:sldChg chg="modSp">
        <pc:chgData name="DWYER, Lebert (HEALTHCARE CENTRAL LONDON LTD - NM2)" userId="S::l.dwyer3@nhs.net::4a214db3-2cd5-466e-b75e-4c4aa7f15115" providerId="AD" clId="Web-{1D949A0D-C8B8-0097-5CE2-F6D5E78F1D6B}" dt="2024-07-16T15:39:23.646" v="252" actId="1076"/>
        <pc:sldMkLst>
          <pc:docMk/>
          <pc:sldMk cId="4294642552" sldId="277"/>
        </pc:sldMkLst>
        <pc:spChg chg="mod">
          <ac:chgData name="DWYER, Lebert (HEALTHCARE CENTRAL LONDON LTD - NM2)" userId="S::l.dwyer3@nhs.net::4a214db3-2cd5-466e-b75e-4c4aa7f15115" providerId="AD" clId="Web-{1D949A0D-C8B8-0097-5CE2-F6D5E78F1D6B}" dt="2024-07-16T15:38:50.270" v="239"/>
          <ac:spMkLst>
            <pc:docMk/>
            <pc:sldMk cId="4294642552" sldId="277"/>
            <ac:spMk id="13" creationId="{00000000-0000-0000-0000-000000000000}"/>
          </ac:spMkLst>
        </pc:spChg>
        <pc:graphicFrameChg chg="mod modGraphic">
          <ac:chgData name="DWYER, Lebert (HEALTHCARE CENTRAL LONDON LTD - NM2)" userId="S::l.dwyer3@nhs.net::4a214db3-2cd5-466e-b75e-4c4aa7f15115" providerId="AD" clId="Web-{1D949A0D-C8B8-0097-5CE2-F6D5E78F1D6B}" dt="2024-07-16T15:39:03.614" v="250"/>
          <ac:graphicFrameMkLst>
            <pc:docMk/>
            <pc:sldMk cId="4294642552" sldId="277"/>
            <ac:graphicFrameMk id="6" creationId="{6D8DD970-443C-A741-9716-08807E026605}"/>
          </ac:graphicFrameMkLst>
        </pc:graphicFrameChg>
        <pc:picChg chg="mod">
          <ac:chgData name="DWYER, Lebert (HEALTHCARE CENTRAL LONDON LTD - NM2)" userId="S::l.dwyer3@nhs.net::4a214db3-2cd5-466e-b75e-4c4aa7f15115" providerId="AD" clId="Web-{1D949A0D-C8B8-0097-5CE2-F6D5E78F1D6B}" dt="2024-07-16T15:39:23.646" v="252" actId="1076"/>
          <ac:picMkLst>
            <pc:docMk/>
            <pc:sldMk cId="4294642552" sldId="277"/>
            <ac:picMk id="14" creationId="{00000000-0000-0000-0000-000000000000}"/>
          </ac:picMkLst>
        </pc:picChg>
      </pc:sldChg>
      <pc:sldChg chg="modSp">
        <pc:chgData name="DWYER, Lebert (HEALTHCARE CENTRAL LONDON LTD - NM2)" userId="S::l.dwyer3@nhs.net::4a214db3-2cd5-466e-b75e-4c4aa7f15115" providerId="AD" clId="Web-{1D949A0D-C8B8-0097-5CE2-F6D5E78F1D6B}" dt="2024-07-16T15:38:28.207" v="237" actId="20577"/>
        <pc:sldMkLst>
          <pc:docMk/>
          <pc:sldMk cId="2550988311" sldId="279"/>
        </pc:sldMkLst>
        <pc:spChg chg="mod">
          <ac:chgData name="DWYER, Lebert (HEALTHCARE CENTRAL LONDON LTD - NM2)" userId="S::l.dwyer3@nhs.net::4a214db3-2cd5-466e-b75e-4c4aa7f15115" providerId="AD" clId="Web-{1D949A0D-C8B8-0097-5CE2-F6D5E78F1D6B}" dt="2024-07-16T15:38:28.207" v="237" actId="20577"/>
          <ac:spMkLst>
            <pc:docMk/>
            <pc:sldMk cId="2550988311" sldId="279"/>
            <ac:spMk id="6" creationId="{00000000-0000-0000-0000-000000000000}"/>
          </ac:spMkLst>
        </pc:spChg>
      </pc:sldChg>
      <pc:sldChg chg="modSp">
        <pc:chgData name="DWYER, Lebert (HEALTHCARE CENTRAL LONDON LTD - NM2)" userId="S::l.dwyer3@nhs.net::4a214db3-2cd5-466e-b75e-4c4aa7f15115" providerId="AD" clId="Web-{1D949A0D-C8B8-0097-5CE2-F6D5E78F1D6B}" dt="2024-07-16T15:29:04.003" v="3" actId="20577"/>
        <pc:sldMkLst>
          <pc:docMk/>
          <pc:sldMk cId="1089047049" sldId="280"/>
        </pc:sldMkLst>
        <pc:graphicFrameChg chg="modGraphic">
          <ac:chgData name="DWYER, Lebert (HEALTHCARE CENTRAL LONDON LTD - NM2)" userId="S::l.dwyer3@nhs.net::4a214db3-2cd5-466e-b75e-4c4aa7f15115" providerId="AD" clId="Web-{1D949A0D-C8B8-0097-5CE2-F6D5E78F1D6B}" dt="2024-07-16T15:29:04.003" v="3" actId="20577"/>
          <ac:graphicFrameMkLst>
            <pc:docMk/>
            <pc:sldMk cId="1089047049" sldId="280"/>
            <ac:graphicFrameMk id="4" creationId="{00000000-0000-0000-0000-000000000000}"/>
          </ac:graphicFrameMkLst>
        </pc:graphicFrameChg>
      </pc:sldChg>
      <pc:sldChg chg="addSp delSp modSp add replId">
        <pc:chgData name="DWYER, Lebert (HEALTHCARE CENTRAL LONDON LTD - NM2)" userId="S::l.dwyer3@nhs.net::4a214db3-2cd5-466e-b75e-4c4aa7f15115" providerId="AD" clId="Web-{1D949A0D-C8B8-0097-5CE2-F6D5E78F1D6B}" dt="2024-07-16T16:04:18.158" v="947" actId="20577"/>
        <pc:sldMkLst>
          <pc:docMk/>
          <pc:sldMk cId="1053076801" sldId="282"/>
        </pc:sldMkLst>
        <pc:spChg chg="add mod">
          <ac:chgData name="DWYER, Lebert (HEALTHCARE CENTRAL LONDON LTD - NM2)" userId="S::l.dwyer3@nhs.net::4a214db3-2cd5-466e-b75e-4c4aa7f15115" providerId="AD" clId="Web-{1D949A0D-C8B8-0097-5CE2-F6D5E78F1D6B}" dt="2024-07-16T16:04:18.158" v="947" actId="20577"/>
          <ac:spMkLst>
            <pc:docMk/>
            <pc:sldMk cId="1053076801" sldId="282"/>
            <ac:spMk id="5" creationId="{A1B3565E-40F5-F175-3CD7-68A470E28D23}"/>
          </ac:spMkLst>
        </pc:spChg>
        <pc:spChg chg="mod">
          <ac:chgData name="DWYER, Lebert (HEALTHCARE CENTRAL LONDON LTD - NM2)" userId="S::l.dwyer3@nhs.net::4a214db3-2cd5-466e-b75e-4c4aa7f15115" providerId="AD" clId="Web-{1D949A0D-C8B8-0097-5CE2-F6D5E78F1D6B}" dt="2024-07-16T15:54:07.672" v="620" actId="20577"/>
          <ac:spMkLst>
            <pc:docMk/>
            <pc:sldMk cId="1053076801" sldId="282"/>
            <ac:spMk id="8" creationId="{00000000-0000-0000-0000-000000000000}"/>
          </ac:spMkLst>
        </pc:spChg>
        <pc:graphicFrameChg chg="add del mod modGraphic">
          <ac:chgData name="DWYER, Lebert (HEALTHCARE CENTRAL LONDON LTD - NM2)" userId="S::l.dwyer3@nhs.net::4a214db3-2cd5-466e-b75e-4c4aa7f15115" providerId="AD" clId="Web-{1D949A0D-C8B8-0097-5CE2-F6D5E78F1D6B}" dt="2024-07-16T15:48:07.458" v="417"/>
          <ac:graphicFrameMkLst>
            <pc:docMk/>
            <pc:sldMk cId="1053076801" sldId="282"/>
            <ac:graphicFrameMk id="2" creationId="{12623432-C9C9-5B10-C41D-0E58AAE7DF2B}"/>
          </ac:graphicFrameMkLst>
        </pc:graphicFrameChg>
        <pc:graphicFrameChg chg="add mod modGraphic">
          <ac:chgData name="DWYER, Lebert (HEALTHCARE CENTRAL LONDON LTD - NM2)" userId="S::l.dwyer3@nhs.net::4a214db3-2cd5-466e-b75e-4c4aa7f15115" providerId="AD" clId="Web-{1D949A0D-C8B8-0097-5CE2-F6D5E78F1D6B}" dt="2024-07-16T15:57:43.803" v="748" actId="1076"/>
          <ac:graphicFrameMkLst>
            <pc:docMk/>
            <pc:sldMk cId="1053076801" sldId="282"/>
            <ac:graphicFrameMk id="3" creationId="{B12F789F-12B2-1AB9-905D-10A0A40F5605}"/>
          </ac:graphicFrameMkLst>
        </pc:graphicFrameChg>
        <pc:graphicFrameChg chg="del">
          <ac:chgData name="DWYER, Lebert (HEALTHCARE CENTRAL LONDON LTD - NM2)" userId="S::l.dwyer3@nhs.net::4a214db3-2cd5-466e-b75e-4c4aa7f15115" providerId="AD" clId="Web-{1D949A0D-C8B8-0097-5CE2-F6D5E78F1D6B}" dt="2024-07-16T15:45:50.626" v="362"/>
          <ac:graphicFrameMkLst>
            <pc:docMk/>
            <pc:sldMk cId="1053076801" sldId="282"/>
            <ac:graphicFrameMk id="7" creationId="{00000000-0000-0000-0000-000000000000}"/>
          </ac:graphicFrameMkLst>
        </pc:graphicFrameChg>
      </pc:sldChg>
    </pc:docChg>
  </pc:docChgLst>
  <pc:docChgLst>
    <pc:chgData name="DWYER, Lebert (HEALTHCARE CENTRAL LONDON LTD - NM2)" userId="S::l.dwyer3@nhs.net::4a214db3-2cd5-466e-b75e-4c4aa7f15115" providerId="AD" clId="Web-{45C573FB-258F-0845-62B4-81AF072B7633}"/>
    <pc:docChg chg="addSld modSld sldOrd">
      <pc:chgData name="DWYER, Lebert (HEALTHCARE CENTRAL LONDON LTD - NM2)" userId="S::l.dwyer3@nhs.net::4a214db3-2cd5-466e-b75e-4c4aa7f15115" providerId="AD" clId="Web-{45C573FB-258F-0845-62B4-81AF072B7633}" dt="2024-10-11T11:57:58.652" v="390" actId="20577"/>
      <pc:docMkLst>
        <pc:docMk/>
      </pc:docMkLst>
      <pc:sldChg chg="modSp">
        <pc:chgData name="DWYER, Lebert (HEALTHCARE CENTRAL LONDON LTD - NM2)" userId="S::l.dwyer3@nhs.net::4a214db3-2cd5-466e-b75e-4c4aa7f15115" providerId="AD" clId="Web-{45C573FB-258F-0845-62B4-81AF072B7633}" dt="2024-10-11T11:29:07.180" v="359" actId="20577"/>
        <pc:sldMkLst>
          <pc:docMk/>
          <pc:sldMk cId="2550988311" sldId="279"/>
        </pc:sldMkLst>
        <pc:spChg chg="mod">
          <ac:chgData name="DWYER, Lebert (HEALTHCARE CENTRAL LONDON LTD - NM2)" userId="S::l.dwyer3@nhs.net::4a214db3-2cd5-466e-b75e-4c4aa7f15115" providerId="AD" clId="Web-{45C573FB-258F-0845-62B4-81AF072B7633}" dt="2024-10-11T11:29:07.180" v="359" actId="20577"/>
          <ac:spMkLst>
            <pc:docMk/>
            <pc:sldMk cId="2550988311" sldId="279"/>
            <ac:spMk id="4" creationId="{7C41B0C8-012F-5E78-CB0C-022F3F262145}"/>
          </ac:spMkLst>
        </pc:spChg>
      </pc:sldChg>
      <pc:sldChg chg="modSp">
        <pc:chgData name="DWYER, Lebert (HEALTHCARE CENTRAL LONDON LTD - NM2)" userId="S::l.dwyer3@nhs.net::4a214db3-2cd5-466e-b75e-4c4aa7f15115" providerId="AD" clId="Web-{45C573FB-258F-0845-62B4-81AF072B7633}" dt="2024-10-11T11:28:49.586" v="358" actId="1076"/>
        <pc:sldMkLst>
          <pc:docMk/>
          <pc:sldMk cId="1089047049" sldId="280"/>
        </pc:sldMkLst>
        <pc:spChg chg="mod">
          <ac:chgData name="DWYER, Lebert (HEALTHCARE CENTRAL LONDON LTD - NM2)" userId="S::l.dwyer3@nhs.net::4a214db3-2cd5-466e-b75e-4c4aa7f15115" providerId="AD" clId="Web-{45C573FB-258F-0845-62B4-81AF072B7633}" dt="2024-10-11T11:28:49.586" v="357" actId="1076"/>
          <ac:spMkLst>
            <pc:docMk/>
            <pc:sldMk cId="1089047049" sldId="280"/>
            <ac:spMk id="11" creationId="{8A2AE3FF-F6BC-29DB-6755-D52A5E59C676}"/>
          </ac:spMkLst>
        </pc:spChg>
        <pc:picChg chg="mod">
          <ac:chgData name="DWYER, Lebert (HEALTHCARE CENTRAL LONDON LTD - NM2)" userId="S::l.dwyer3@nhs.net::4a214db3-2cd5-466e-b75e-4c4aa7f15115" providerId="AD" clId="Web-{45C573FB-258F-0845-62B4-81AF072B7633}" dt="2024-10-11T11:28:49.586" v="358" actId="1076"/>
          <ac:picMkLst>
            <pc:docMk/>
            <pc:sldMk cId="1089047049" sldId="280"/>
            <ac:picMk id="13" creationId="{4B142A67-E093-1B0D-E3AE-1A0150AAF297}"/>
          </ac:picMkLst>
        </pc:picChg>
      </pc:sldChg>
      <pc:sldChg chg="modSp">
        <pc:chgData name="DWYER, Lebert (HEALTHCARE CENTRAL LONDON LTD - NM2)" userId="S::l.dwyer3@nhs.net::4a214db3-2cd5-466e-b75e-4c4aa7f15115" providerId="AD" clId="Web-{45C573FB-258F-0845-62B4-81AF072B7633}" dt="2024-10-11T11:57:58.652" v="390" actId="20577"/>
        <pc:sldMkLst>
          <pc:docMk/>
          <pc:sldMk cId="2955419570" sldId="291"/>
        </pc:sldMkLst>
        <pc:spChg chg="mod">
          <ac:chgData name="DWYER, Lebert (HEALTHCARE CENTRAL LONDON LTD - NM2)" userId="S::l.dwyer3@nhs.net::4a214db3-2cd5-466e-b75e-4c4aa7f15115" providerId="AD" clId="Web-{45C573FB-258F-0845-62B4-81AF072B7633}" dt="2024-10-11T11:57:58.652" v="390" actId="20577"/>
          <ac:spMkLst>
            <pc:docMk/>
            <pc:sldMk cId="2955419570" sldId="291"/>
            <ac:spMk id="4" creationId="{5AD4ABDF-47A7-4E42-5C89-0B191104BAE3}"/>
          </ac:spMkLst>
        </pc:spChg>
      </pc:sldChg>
      <pc:sldChg chg="delSp modSp add ord replId">
        <pc:chgData name="DWYER, Lebert (HEALTHCARE CENTRAL LONDON LTD - NM2)" userId="S::l.dwyer3@nhs.net::4a214db3-2cd5-466e-b75e-4c4aa7f15115" providerId="AD" clId="Web-{45C573FB-258F-0845-62B4-81AF072B7633}" dt="2024-10-11T11:56:34.696" v="369" actId="20577"/>
        <pc:sldMkLst>
          <pc:docMk/>
          <pc:sldMk cId="1039270549" sldId="292"/>
        </pc:sldMkLst>
        <pc:spChg chg="mod">
          <ac:chgData name="DWYER, Lebert (HEALTHCARE CENTRAL LONDON LTD - NM2)" userId="S::l.dwyer3@nhs.net::4a214db3-2cd5-466e-b75e-4c4aa7f15115" providerId="AD" clId="Web-{45C573FB-258F-0845-62B4-81AF072B7633}" dt="2024-10-11T11:18:34.270" v="14" actId="20577"/>
          <ac:spMkLst>
            <pc:docMk/>
            <pc:sldMk cId="1039270549" sldId="292"/>
            <ac:spMk id="9" creationId="{958D27C5-186E-F985-35B4-2C7D798C12E3}"/>
          </ac:spMkLst>
        </pc:spChg>
        <pc:spChg chg="del">
          <ac:chgData name="DWYER, Lebert (HEALTHCARE CENTRAL LONDON LTD - NM2)" userId="S::l.dwyer3@nhs.net::4a214db3-2cd5-466e-b75e-4c4aa7f15115" providerId="AD" clId="Web-{45C573FB-258F-0845-62B4-81AF072B7633}" dt="2024-10-11T11:15:24.888" v="6"/>
          <ac:spMkLst>
            <pc:docMk/>
            <pc:sldMk cId="1039270549" sldId="292"/>
            <ac:spMk id="11" creationId="{8A2AE3FF-F6BC-29DB-6755-D52A5E59C676}"/>
          </ac:spMkLst>
        </pc:spChg>
        <pc:spChg chg="del">
          <ac:chgData name="DWYER, Lebert (HEALTHCARE CENTRAL LONDON LTD - NM2)" userId="S::l.dwyer3@nhs.net::4a214db3-2cd5-466e-b75e-4c4aa7f15115" providerId="AD" clId="Web-{45C573FB-258F-0845-62B4-81AF072B7633}" dt="2024-10-11T11:16:05.187" v="8"/>
          <ac:spMkLst>
            <pc:docMk/>
            <pc:sldMk cId="1039270549" sldId="292"/>
            <ac:spMk id="14" creationId="{B5CD872C-D41C-C114-43CE-DCED11D3EC57}"/>
          </ac:spMkLst>
        </pc:spChg>
        <pc:spChg chg="mod">
          <ac:chgData name="DWYER, Lebert (HEALTHCARE CENTRAL LONDON LTD - NM2)" userId="S::l.dwyer3@nhs.net::4a214db3-2cd5-466e-b75e-4c4aa7f15115" providerId="AD" clId="Web-{45C573FB-258F-0845-62B4-81AF072B7633}" dt="2024-10-11T11:56:34.696" v="369" actId="20577"/>
          <ac:spMkLst>
            <pc:docMk/>
            <pc:sldMk cId="1039270549" sldId="292"/>
            <ac:spMk id="15" creationId="{0468E31A-7BC3-6C12-7F74-574D557ADF58}"/>
          </ac:spMkLst>
        </pc:spChg>
        <pc:picChg chg="del">
          <ac:chgData name="DWYER, Lebert (HEALTHCARE CENTRAL LONDON LTD - NM2)" userId="S::l.dwyer3@nhs.net::4a214db3-2cd5-466e-b75e-4c4aa7f15115" providerId="AD" clId="Web-{45C573FB-258F-0845-62B4-81AF072B7633}" dt="2024-10-11T11:15:58.952" v="7"/>
          <ac:picMkLst>
            <pc:docMk/>
            <pc:sldMk cId="1039270549" sldId="292"/>
            <ac:picMk id="13" creationId="{4B142A67-E093-1B0D-E3AE-1A0150AAF297}"/>
          </ac:picMkLst>
        </pc:picChg>
      </pc:sldChg>
    </pc:docChg>
  </pc:docChgLst>
  <pc:docChgLst>
    <pc:chgData name="DWYER, Lebert (HEALTHCARE CENTRAL LONDON LTD - NM2)" userId="S::l.dwyer3@nhs.net::4a214db3-2cd5-466e-b75e-4c4aa7f15115" providerId="AD" clId="Web-{5BB1DCE2-C487-1CF0-7823-0E0C5BD25444}"/>
    <pc:docChg chg="modSld">
      <pc:chgData name="DWYER, Lebert (HEALTHCARE CENTRAL LONDON LTD - NM2)" userId="S::l.dwyer3@nhs.net::4a214db3-2cd5-466e-b75e-4c4aa7f15115" providerId="AD" clId="Web-{5BB1DCE2-C487-1CF0-7823-0E0C5BD25444}" dt="2024-10-15T12:46:12.677" v="574" actId="20577"/>
      <pc:docMkLst>
        <pc:docMk/>
      </pc:docMkLst>
      <pc:sldChg chg="modSp">
        <pc:chgData name="DWYER, Lebert (HEALTHCARE CENTRAL LONDON LTD - NM2)" userId="S::l.dwyer3@nhs.net::4a214db3-2cd5-466e-b75e-4c4aa7f15115" providerId="AD" clId="Web-{5BB1DCE2-C487-1CF0-7823-0E0C5BD25444}" dt="2024-10-15T12:24:03.028" v="6" actId="20577"/>
        <pc:sldMkLst>
          <pc:docMk/>
          <pc:sldMk cId="2351309104" sldId="257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24:03.028" v="6" actId="20577"/>
          <ac:spMkLst>
            <pc:docMk/>
            <pc:sldMk cId="2351309104" sldId="257"/>
            <ac:spMk id="3" creationId="{C2D932D4-6A58-562F-1490-0B854FE6B775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45:19.408" v="563"/>
        <pc:sldMkLst>
          <pc:docMk/>
          <pc:sldMk cId="231686904" sldId="266"/>
        </pc:sldMkLst>
        <pc:graphicFrameChg chg="mod modGraphic">
          <ac:chgData name="DWYER, Lebert (HEALTHCARE CENTRAL LONDON LTD - NM2)" userId="S::l.dwyer3@nhs.net::4a214db3-2cd5-466e-b75e-4c4aa7f15115" providerId="AD" clId="Web-{5BB1DCE2-C487-1CF0-7823-0E0C5BD25444}" dt="2024-10-15T12:45:19.408" v="563"/>
          <ac:graphicFrameMkLst>
            <pc:docMk/>
            <pc:sldMk cId="231686904" sldId="266"/>
            <ac:graphicFrameMk id="3" creationId="{BFE07970-5804-D510-55D5-5721356D2F6F}"/>
          </ac:graphicFrameMkLst>
        </pc:graphicFrame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46:12.677" v="574" actId="20577"/>
        <pc:sldMkLst>
          <pc:docMk/>
          <pc:sldMk cId="1173116548" sldId="278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46:12.677" v="574" actId="20577"/>
          <ac:spMkLst>
            <pc:docMk/>
            <pc:sldMk cId="1173116548" sldId="278"/>
            <ac:spMk id="5" creationId="{CF707A2E-0FA6-88E6-2116-D5C6BBDE5300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33:56.791" v="300" actId="20577"/>
        <pc:sldMkLst>
          <pc:docMk/>
          <pc:sldMk cId="2550988311" sldId="279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29:31.428" v="235" actId="20577"/>
          <ac:spMkLst>
            <pc:docMk/>
            <pc:sldMk cId="2550988311" sldId="279"/>
            <ac:spMk id="2" creationId="{E9E99276-C75A-E95D-2ADB-3E21BFABA3D7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3:56.791" v="300" actId="20577"/>
          <ac:spMkLst>
            <pc:docMk/>
            <pc:sldMk cId="2550988311" sldId="279"/>
            <ac:spMk id="3" creationId="{3605A7EB-C0A6-3E81-8199-3A5707BDD0DE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3:15.710" v="259" actId="20577"/>
          <ac:spMkLst>
            <pc:docMk/>
            <pc:sldMk cId="2550988311" sldId="279"/>
            <ac:spMk id="4" creationId="{7C41B0C8-012F-5E78-CB0C-022F3F262145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34:55.139" v="385" actId="20577"/>
        <pc:sldMkLst>
          <pc:docMk/>
          <pc:sldMk cId="1089047049" sldId="280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34:01.901" v="309" actId="20577"/>
          <ac:spMkLst>
            <pc:docMk/>
            <pc:sldMk cId="1089047049" sldId="280"/>
            <ac:spMk id="9" creationId="{958D27C5-186E-F985-35B4-2C7D798C12E3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4:39.575" v="379" actId="20577"/>
          <ac:spMkLst>
            <pc:docMk/>
            <pc:sldMk cId="1089047049" sldId="280"/>
            <ac:spMk id="11" creationId="{8A2AE3FF-F6BC-29DB-6755-D52A5E59C676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4:55.139" v="385" actId="20577"/>
          <ac:spMkLst>
            <pc:docMk/>
            <pc:sldMk cId="1089047049" sldId="280"/>
            <ac:spMk id="14" creationId="{B5CD872C-D41C-C114-43CE-DCED11D3EC57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36:48.729" v="475" actId="20577"/>
        <pc:sldMkLst>
          <pc:docMk/>
          <pc:sldMk cId="2268420985" sldId="281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35:18.942" v="391" actId="20577"/>
          <ac:spMkLst>
            <pc:docMk/>
            <pc:sldMk cId="2268420985" sldId="281"/>
            <ac:spMk id="4" creationId="{5AD4ABDF-47A7-4E42-5C89-0B191104BAE3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6:48.729" v="475" actId="20577"/>
          <ac:spMkLst>
            <pc:docMk/>
            <pc:sldMk cId="2268420985" sldId="281"/>
            <ac:spMk id="5" creationId="{25E6CC90-5565-9DBA-77AF-7784F899CCBA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29:27.083" v="230" actId="20577"/>
        <pc:sldMkLst>
          <pc:docMk/>
          <pc:sldMk cId="3355808643" sldId="285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29:27.083" v="230" actId="20577"/>
          <ac:spMkLst>
            <pc:docMk/>
            <pc:sldMk cId="3355808643" sldId="285"/>
            <ac:spMk id="2" creationId="{D7BC001E-58F2-2D64-C7A0-164EAB7B9393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37:34.514" v="499" actId="20577"/>
        <pc:sldMkLst>
          <pc:docMk/>
          <pc:sldMk cId="2888952116" sldId="287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37:03.715" v="477" actId="20577"/>
          <ac:spMkLst>
            <pc:docMk/>
            <pc:sldMk cId="2888952116" sldId="287"/>
            <ac:spMk id="3" creationId="{ACC8AB99-C441-2E21-F272-5E5515B0A1DA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37:34.514" v="499" actId="20577"/>
          <ac:spMkLst>
            <pc:docMk/>
            <pc:sldMk cId="2888952116" sldId="287"/>
            <ac:spMk id="7" creationId="{B362E505-6F45-2C0D-48FE-1A533D8CE481}"/>
          </ac:spMkLst>
        </pc:spChg>
      </pc:sldChg>
      <pc:sldChg chg="addSp delSp modSp">
        <pc:chgData name="DWYER, Lebert (HEALTHCARE CENTRAL LONDON LTD - NM2)" userId="S::l.dwyer3@nhs.net::4a214db3-2cd5-466e-b75e-4c4aa7f15115" providerId="AD" clId="Web-{5BB1DCE2-C487-1CF0-7823-0E0C5BD25444}" dt="2024-10-15T12:44:44.796" v="555" actId="1076"/>
        <pc:sldMkLst>
          <pc:docMk/>
          <pc:sldMk cId="730602332" sldId="290"/>
        </pc:sldMkLst>
        <pc:picChg chg="add mod">
          <ac:chgData name="DWYER, Lebert (HEALTHCARE CENTRAL LONDON LTD - NM2)" userId="S::l.dwyer3@nhs.net::4a214db3-2cd5-466e-b75e-4c4aa7f15115" providerId="AD" clId="Web-{5BB1DCE2-C487-1CF0-7823-0E0C5BD25444}" dt="2024-10-15T12:44:44.796" v="555" actId="1076"/>
          <ac:picMkLst>
            <pc:docMk/>
            <pc:sldMk cId="730602332" sldId="290"/>
            <ac:picMk id="2" creationId="{FDF8C7B8-6DB3-B4AC-9A32-95AAC6EAE4DA}"/>
          </ac:picMkLst>
        </pc:picChg>
        <pc:picChg chg="del">
          <ac:chgData name="DWYER, Lebert (HEALTHCARE CENTRAL LONDON LTD - NM2)" userId="S::l.dwyer3@nhs.net::4a214db3-2cd5-466e-b75e-4c4aa7f15115" providerId="AD" clId="Web-{5BB1DCE2-C487-1CF0-7823-0E0C5BD25444}" dt="2024-10-15T12:42:30.130" v="550"/>
          <ac:picMkLst>
            <pc:docMk/>
            <pc:sldMk cId="730602332" sldId="290"/>
            <ac:picMk id="15" creationId="{5EEC6A72-6BA9-0950-B2AC-836DC92B9157}"/>
          </ac:picMkLst>
        </pc:pic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46:04.880" v="572" actId="20577"/>
        <pc:sldMkLst>
          <pc:docMk/>
          <pc:sldMk cId="2955419570" sldId="291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46:04.880" v="572" actId="20577"/>
          <ac:spMkLst>
            <pc:docMk/>
            <pc:sldMk cId="2955419570" sldId="291"/>
            <ac:spMk id="3" creationId="{7574D6B7-F50E-F251-96E1-D0370F7F9B84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45:58.817" v="567" actId="20577"/>
          <ac:spMkLst>
            <pc:docMk/>
            <pc:sldMk cId="2955419570" sldId="291"/>
            <ac:spMk id="4" creationId="{5AD4ABDF-47A7-4E42-5C89-0B191104BAE3}"/>
          </ac:spMkLst>
        </pc:spChg>
      </pc:sldChg>
      <pc:sldChg chg="modSp">
        <pc:chgData name="DWYER, Lebert (HEALTHCARE CENTRAL LONDON LTD - NM2)" userId="S::l.dwyer3@nhs.net::4a214db3-2cd5-466e-b75e-4c4aa7f15115" providerId="AD" clId="Web-{5BB1DCE2-C487-1CF0-7823-0E0C5BD25444}" dt="2024-10-15T12:40:36.012" v="549" actId="20577"/>
        <pc:sldMkLst>
          <pc:docMk/>
          <pc:sldMk cId="1039270549" sldId="292"/>
        </pc:sldMkLst>
        <pc:spChg chg="mod">
          <ac:chgData name="DWYER, Lebert (HEALTHCARE CENTRAL LONDON LTD - NM2)" userId="S::l.dwyer3@nhs.net::4a214db3-2cd5-466e-b75e-4c4aa7f15115" providerId="AD" clId="Web-{5BB1DCE2-C487-1CF0-7823-0E0C5BD25444}" dt="2024-10-15T12:39:34.007" v="510" actId="20577"/>
          <ac:spMkLst>
            <pc:docMk/>
            <pc:sldMk cId="1039270549" sldId="292"/>
            <ac:spMk id="9" creationId="{958D27C5-186E-F985-35B4-2C7D798C12E3}"/>
          </ac:spMkLst>
        </pc:spChg>
        <pc:spChg chg="mod">
          <ac:chgData name="DWYER, Lebert (HEALTHCARE CENTRAL LONDON LTD - NM2)" userId="S::l.dwyer3@nhs.net::4a214db3-2cd5-466e-b75e-4c4aa7f15115" providerId="AD" clId="Web-{5BB1DCE2-C487-1CF0-7823-0E0C5BD25444}" dt="2024-10-15T12:40:36.012" v="549" actId="20577"/>
          <ac:spMkLst>
            <pc:docMk/>
            <pc:sldMk cId="1039270549" sldId="292"/>
            <ac:spMk id="15" creationId="{0468E31A-7BC3-6C12-7F74-574D557ADF58}"/>
          </ac:spMkLst>
        </pc:spChg>
      </pc:sldChg>
    </pc:docChg>
  </pc:docChgLst>
  <pc:docChgLst>
    <pc:chgData name="WRATHALL, Hannah (HEALTHCARE CENTRAL LONDON LTD - NM2)" userId="S::hannah.wrathall2@nhs.net::5d1382a1-ae7b-4ca9-867b-7c5bd2092335" providerId="AD" clId="Web-{B81D8835-F9A9-6FBE-9B13-2AA80DF4A936}"/>
    <pc:docChg chg="modSld">
      <pc:chgData name="WRATHALL, Hannah (HEALTHCARE CENTRAL LONDON LTD - NM2)" userId="S::hannah.wrathall2@nhs.net::5d1382a1-ae7b-4ca9-867b-7c5bd2092335" providerId="AD" clId="Web-{B81D8835-F9A9-6FBE-9B13-2AA80DF4A936}" dt="2024-07-10T15:14:06.921" v="9" actId="1076"/>
      <pc:docMkLst>
        <pc:docMk/>
      </pc:docMkLst>
      <pc:sldChg chg="addSp delSp modSp">
        <pc:chgData name="WRATHALL, Hannah (HEALTHCARE CENTRAL LONDON LTD - NM2)" userId="S::hannah.wrathall2@nhs.net::5d1382a1-ae7b-4ca9-867b-7c5bd2092335" providerId="AD" clId="Web-{B81D8835-F9A9-6FBE-9B13-2AA80DF4A936}" dt="2024-07-10T15:14:06.921" v="9" actId="1076"/>
        <pc:sldMkLst>
          <pc:docMk/>
          <pc:sldMk cId="1081287759" sldId="263"/>
        </pc:sldMkLst>
        <pc:spChg chg="mod">
          <ac:chgData name="WRATHALL, Hannah (HEALTHCARE CENTRAL LONDON LTD - NM2)" userId="S::hannah.wrathall2@nhs.net::5d1382a1-ae7b-4ca9-867b-7c5bd2092335" providerId="AD" clId="Web-{B81D8835-F9A9-6FBE-9B13-2AA80DF4A936}" dt="2024-07-10T15:13:55.733" v="8" actId="1076"/>
          <ac:spMkLst>
            <pc:docMk/>
            <pc:sldMk cId="1081287759" sldId="263"/>
            <ac:spMk id="4" creationId="{F25F7593-4FD0-D7A5-4FF7-620A7014F794}"/>
          </ac:spMkLst>
        </pc:spChg>
        <pc:picChg chg="del">
          <ac:chgData name="WRATHALL, Hannah (HEALTHCARE CENTRAL LONDON LTD - NM2)" userId="S::hannah.wrathall2@nhs.net::5d1382a1-ae7b-4ca9-867b-7c5bd2092335" providerId="AD" clId="Web-{B81D8835-F9A9-6FBE-9B13-2AA80DF4A936}" dt="2024-07-10T15:13:00.106" v="0"/>
          <ac:picMkLst>
            <pc:docMk/>
            <pc:sldMk cId="1081287759" sldId="263"/>
            <ac:picMk id="3" creationId="{00000000-0000-0000-0000-000000000000}"/>
          </ac:picMkLst>
        </pc:picChg>
        <pc:picChg chg="add mod">
          <ac:chgData name="WRATHALL, Hannah (HEALTHCARE CENTRAL LONDON LTD - NM2)" userId="S::hannah.wrathall2@nhs.net::5d1382a1-ae7b-4ca9-867b-7c5bd2092335" providerId="AD" clId="Web-{B81D8835-F9A9-6FBE-9B13-2AA80DF4A936}" dt="2024-07-10T15:14:06.921" v="9" actId="1076"/>
          <ac:picMkLst>
            <pc:docMk/>
            <pc:sldMk cId="1081287759" sldId="263"/>
            <ac:picMk id="6" creationId="{FFFFEF9C-70BE-DB51-D31E-A614189661DF}"/>
          </ac:picMkLst>
        </pc:picChg>
      </pc:sldChg>
    </pc:docChg>
  </pc:docChgLst>
  <pc:docChgLst>
    <pc:chgData name="DWYER, Lebert (HEALTHCARE CENTRAL LONDON LTD - NM2)" userId="S::l.dwyer3@nhs.net::4a214db3-2cd5-466e-b75e-4c4aa7f15115" providerId="AD" clId="Web-{6C5EF27E-9329-D12D-9BBD-B165307642B1}"/>
    <pc:docChg chg="addSld delSld modSld sldOrd">
      <pc:chgData name="DWYER, Lebert (HEALTHCARE CENTRAL LONDON LTD - NM2)" userId="S::l.dwyer3@nhs.net::4a214db3-2cd5-466e-b75e-4c4aa7f15115" providerId="AD" clId="Web-{6C5EF27E-9329-D12D-9BBD-B165307642B1}" dt="2024-10-11T06:27:24.709" v="817" actId="20577"/>
      <pc:docMkLst>
        <pc:docMk/>
      </pc:docMkLst>
      <pc:sldChg chg="modSp del ord">
        <pc:chgData name="DWYER, Lebert (HEALTHCARE CENTRAL LONDON LTD - NM2)" userId="S::l.dwyer3@nhs.net::4a214db3-2cd5-466e-b75e-4c4aa7f15115" providerId="AD" clId="Web-{6C5EF27E-9329-D12D-9BBD-B165307642B1}" dt="2024-10-11T05:27:35.215" v="343"/>
        <pc:sldMkLst>
          <pc:docMk/>
          <pc:sldMk cId="4294642552" sldId="277"/>
        </pc:sldMkLst>
        <pc:spChg chg="mod">
          <ac:chgData name="DWYER, Lebert (HEALTHCARE CENTRAL LONDON LTD - NM2)" userId="S::l.dwyer3@nhs.net::4a214db3-2cd5-466e-b75e-4c4aa7f15115" providerId="AD" clId="Web-{6C5EF27E-9329-D12D-9BBD-B165307642B1}" dt="2024-10-11T05:21:33.461" v="331" actId="20577"/>
          <ac:spMkLst>
            <pc:docMk/>
            <pc:sldMk cId="4294642552" sldId="277"/>
            <ac:spMk id="4" creationId="{26FCC8D7-60C0-37C6-B786-97C722964EAC}"/>
          </ac:spMkLst>
        </pc:spChg>
        <pc:spChg chg="mod">
          <ac:chgData name="DWYER, Lebert (HEALTHCARE CENTRAL LONDON LTD - NM2)" userId="S::l.dwyer3@nhs.net::4a214db3-2cd5-466e-b75e-4c4aa7f15115" providerId="AD" clId="Web-{6C5EF27E-9329-D12D-9BBD-B165307642B1}" dt="2024-10-11T04:56:21.193" v="43" actId="20577"/>
          <ac:spMkLst>
            <pc:docMk/>
            <pc:sldMk cId="4294642552" sldId="277"/>
            <ac:spMk id="7" creationId="{5D95DB34-639A-67FF-B53D-B7F5FF956605}"/>
          </ac:spMkLst>
        </pc:spChg>
      </pc:sldChg>
      <pc:sldChg chg="modSp">
        <pc:chgData name="DWYER, Lebert (HEALTHCARE CENTRAL LONDON LTD - NM2)" userId="S::l.dwyer3@nhs.net::4a214db3-2cd5-466e-b75e-4c4aa7f15115" providerId="AD" clId="Web-{6C5EF27E-9329-D12D-9BBD-B165307642B1}" dt="2024-10-11T06:25:22.180" v="778" actId="20577"/>
        <pc:sldMkLst>
          <pc:docMk/>
          <pc:sldMk cId="2550988311" sldId="279"/>
        </pc:sldMkLst>
        <pc:spChg chg="mod">
          <ac:chgData name="DWYER, Lebert (HEALTHCARE CENTRAL LONDON LTD - NM2)" userId="S::l.dwyer3@nhs.net::4a214db3-2cd5-466e-b75e-4c4aa7f15115" providerId="AD" clId="Web-{6C5EF27E-9329-D12D-9BBD-B165307642B1}" dt="2024-10-11T06:25:22.180" v="778" actId="20577"/>
          <ac:spMkLst>
            <pc:docMk/>
            <pc:sldMk cId="2550988311" sldId="279"/>
            <ac:spMk id="3" creationId="{3605A7EB-C0A6-3E81-8199-3A5707BDD0DE}"/>
          </ac:spMkLst>
        </pc:spChg>
        <pc:spChg chg="mod">
          <ac:chgData name="DWYER, Lebert (HEALTHCARE CENTRAL LONDON LTD - NM2)" userId="S::l.dwyer3@nhs.net::4a214db3-2cd5-466e-b75e-4c4aa7f15115" providerId="AD" clId="Web-{6C5EF27E-9329-D12D-9BBD-B165307642B1}" dt="2024-10-11T06:18:34.950" v="772" actId="20577"/>
          <ac:spMkLst>
            <pc:docMk/>
            <pc:sldMk cId="2550988311" sldId="279"/>
            <ac:spMk id="4" creationId="{7C41B0C8-012F-5E78-CB0C-022F3F262145}"/>
          </ac:spMkLst>
        </pc:spChg>
      </pc:sldChg>
      <pc:sldChg chg="addSp delSp modSp ord">
        <pc:chgData name="DWYER, Lebert (HEALTHCARE CENTRAL LONDON LTD - NM2)" userId="S::l.dwyer3@nhs.net::4a214db3-2cd5-466e-b75e-4c4aa7f15115" providerId="AD" clId="Web-{6C5EF27E-9329-D12D-9BBD-B165307642B1}" dt="2024-10-11T06:19:11.655" v="777" actId="20577"/>
        <pc:sldMkLst>
          <pc:docMk/>
          <pc:sldMk cId="1089047049" sldId="280"/>
        </pc:sldMkLst>
        <pc:spChg chg="del">
          <ac:chgData name="DWYER, Lebert (HEALTHCARE CENTRAL LONDON LTD - NM2)" userId="S::l.dwyer3@nhs.net::4a214db3-2cd5-466e-b75e-4c4aa7f15115" providerId="AD" clId="Web-{6C5EF27E-9329-D12D-9BBD-B165307642B1}" dt="2024-10-11T04:59:30.596" v="69"/>
          <ac:spMkLst>
            <pc:docMk/>
            <pc:sldMk cId="1089047049" sldId="280"/>
            <ac:spMk id="3" creationId="{00000000-0000-0000-0000-000000000000}"/>
          </ac:spMkLst>
        </pc:spChg>
        <pc:spChg chg="add del mod">
          <ac:chgData name="DWYER, Lebert (HEALTHCARE CENTRAL LONDON LTD - NM2)" userId="S::l.dwyer3@nhs.net::4a214db3-2cd5-466e-b75e-4c4aa7f15115" providerId="AD" clId="Web-{6C5EF27E-9329-D12D-9BBD-B165307642B1}" dt="2024-10-11T04:59:32.439" v="70"/>
          <ac:spMkLst>
            <pc:docMk/>
            <pc:sldMk cId="1089047049" sldId="280"/>
            <ac:spMk id="6" creationId="{C378F3BB-B13A-BB9E-CFC6-4F91B4F21E21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6:19:11.655" v="777" actId="20577"/>
          <ac:spMkLst>
            <pc:docMk/>
            <pc:sldMk cId="1089047049" sldId="280"/>
            <ac:spMk id="9" creationId="{958D27C5-186E-F985-35B4-2C7D798C12E3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6:18:55.482" v="773" actId="1076"/>
          <ac:spMkLst>
            <pc:docMk/>
            <pc:sldMk cId="1089047049" sldId="280"/>
            <ac:spMk id="11" creationId="{8A2AE3FF-F6BC-29DB-6755-D52A5E59C676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5:29:14.070" v="353" actId="20577"/>
          <ac:spMkLst>
            <pc:docMk/>
            <pc:sldMk cId="1089047049" sldId="280"/>
            <ac:spMk id="14" creationId="{B5CD872C-D41C-C114-43CE-DCED11D3EC57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5:21:10.429" v="328" actId="1076"/>
          <ac:spMkLst>
            <pc:docMk/>
            <pc:sldMk cId="1089047049" sldId="280"/>
            <ac:spMk id="15" creationId="{0468E31A-7BC3-6C12-7F74-574D557ADF58}"/>
          </ac:spMkLst>
        </pc:spChg>
        <pc:graphicFrameChg chg="del">
          <ac:chgData name="DWYER, Lebert (HEALTHCARE CENTRAL LONDON LTD - NM2)" userId="S::l.dwyer3@nhs.net::4a214db3-2cd5-466e-b75e-4c4aa7f15115" providerId="AD" clId="Web-{6C5EF27E-9329-D12D-9BBD-B165307642B1}" dt="2024-10-11T04:59:33.783" v="71"/>
          <ac:graphicFrameMkLst>
            <pc:docMk/>
            <pc:sldMk cId="1089047049" sldId="280"/>
            <ac:graphicFrameMk id="4" creationId="{00000000-0000-0000-0000-000000000000}"/>
          </ac:graphicFrameMkLst>
        </pc:graphicFrameChg>
        <pc:picChg chg="add mod">
          <ac:chgData name="DWYER, Lebert (HEALTHCARE CENTRAL LONDON LTD - NM2)" userId="S::l.dwyer3@nhs.net::4a214db3-2cd5-466e-b75e-4c4aa7f15115" providerId="AD" clId="Web-{6C5EF27E-9329-D12D-9BBD-B165307642B1}" dt="2024-10-11T05:21:02.819" v="325" actId="1076"/>
          <ac:picMkLst>
            <pc:docMk/>
            <pc:sldMk cId="1089047049" sldId="280"/>
            <ac:picMk id="13" creationId="{4B142A67-E093-1B0D-E3AE-1A0150AAF297}"/>
          </ac:picMkLst>
        </pc:picChg>
      </pc:sldChg>
      <pc:sldChg chg="addSp delSp modSp ord">
        <pc:chgData name="DWYER, Lebert (HEALTHCARE CENTRAL LONDON LTD - NM2)" userId="S::l.dwyer3@nhs.net::4a214db3-2cd5-466e-b75e-4c4aa7f15115" providerId="AD" clId="Web-{6C5EF27E-9329-D12D-9BBD-B165307642B1}" dt="2024-10-11T06:27:24.709" v="817" actId="20577"/>
        <pc:sldMkLst>
          <pc:docMk/>
          <pc:sldMk cId="2268420985" sldId="281"/>
        </pc:sldMkLst>
        <pc:spChg chg="del">
          <ac:chgData name="DWYER, Lebert (HEALTHCARE CENTRAL LONDON LTD - NM2)" userId="S::l.dwyer3@nhs.net::4a214db3-2cd5-466e-b75e-4c4aa7f15115" providerId="AD" clId="Web-{6C5EF27E-9329-D12D-9BBD-B165307642B1}" dt="2024-10-11T05:29:51.295" v="355"/>
          <ac:spMkLst>
            <pc:docMk/>
            <pc:sldMk cId="2268420985" sldId="281"/>
            <ac:spMk id="3" creationId="{00000000-0000-0000-0000-000000000000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5:38:17.755" v="517" actId="20577"/>
          <ac:spMkLst>
            <pc:docMk/>
            <pc:sldMk cId="2268420985" sldId="281"/>
            <ac:spMk id="4" creationId="{5AD4ABDF-47A7-4E42-5C89-0B191104BAE3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6:27:24.709" v="817" actId="20577"/>
          <ac:spMkLst>
            <pc:docMk/>
            <pc:sldMk cId="2268420985" sldId="281"/>
            <ac:spMk id="5" creationId="{25E6CC90-5565-9DBA-77AF-7784F899CCBA}"/>
          </ac:spMkLst>
        </pc:spChg>
      </pc:sldChg>
      <pc:sldChg chg="addSp delSp modSp del ord">
        <pc:chgData name="DWYER, Lebert (HEALTHCARE CENTRAL LONDON LTD - NM2)" userId="S::l.dwyer3@nhs.net::4a214db3-2cd5-466e-b75e-4c4aa7f15115" providerId="AD" clId="Web-{6C5EF27E-9329-D12D-9BBD-B165307642B1}" dt="2024-10-11T05:13:59.864" v="145"/>
        <pc:sldMkLst>
          <pc:docMk/>
          <pc:sldMk cId="1053076801" sldId="282"/>
        </pc:sldMkLst>
        <pc:spChg chg="add mod">
          <ac:chgData name="DWYER, Lebert (HEALTHCARE CENTRAL LONDON LTD - NM2)" userId="S::l.dwyer3@nhs.net::4a214db3-2cd5-466e-b75e-4c4aa7f15115" providerId="AD" clId="Web-{6C5EF27E-9329-D12D-9BBD-B165307642B1}" dt="2024-10-11T04:58:26.249" v="62" actId="20577"/>
          <ac:spMkLst>
            <pc:docMk/>
            <pc:sldMk cId="1053076801" sldId="282"/>
            <ac:spMk id="3" creationId="{4A04CC4C-7D13-0F29-228C-DCA184FF7DD4}"/>
          </ac:spMkLst>
        </pc:spChg>
        <pc:spChg chg="add del mod">
          <ac:chgData name="DWYER, Lebert (HEALTHCARE CENTRAL LONDON LTD - NM2)" userId="S::l.dwyer3@nhs.net::4a214db3-2cd5-466e-b75e-4c4aa7f15115" providerId="AD" clId="Web-{6C5EF27E-9329-D12D-9BBD-B165307642B1}" dt="2024-10-11T04:58:49.203" v="65"/>
          <ac:spMkLst>
            <pc:docMk/>
            <pc:sldMk cId="1053076801" sldId="282"/>
            <ac:spMk id="5" creationId="{87CDB5E4-CAD1-2E04-6984-9E694C484E43}"/>
          </ac:spMkLst>
        </pc:spChg>
        <pc:spChg chg="add">
          <ac:chgData name="DWYER, Lebert (HEALTHCARE CENTRAL LONDON LTD - NM2)" userId="S::l.dwyer3@nhs.net::4a214db3-2cd5-466e-b75e-4c4aa7f15115" providerId="AD" clId="Web-{6C5EF27E-9329-D12D-9BBD-B165307642B1}" dt="2024-10-11T04:59:01.219" v="66"/>
          <ac:spMkLst>
            <pc:docMk/>
            <pc:sldMk cId="1053076801" sldId="282"/>
            <ac:spMk id="6" creationId="{F6B2EE86-47DC-2A4F-08C4-5824257009F3}"/>
          </ac:spMkLst>
        </pc:spChg>
        <pc:picChg chg="add">
          <ac:chgData name="DWYER, Lebert (HEALTHCARE CENTRAL LONDON LTD - NM2)" userId="S::l.dwyer3@nhs.net::4a214db3-2cd5-466e-b75e-4c4aa7f15115" providerId="AD" clId="Web-{6C5EF27E-9329-D12D-9BBD-B165307642B1}" dt="2024-10-11T04:59:01.219" v="66"/>
          <ac:picMkLst>
            <pc:docMk/>
            <pc:sldMk cId="1053076801" sldId="282"/>
            <ac:picMk id="7" creationId="{5F2ADD5B-10F0-CBBA-96FC-AB0B81530A9C}"/>
          </ac:picMkLst>
        </pc:picChg>
      </pc:sldChg>
      <pc:sldChg chg="addSp modSp add ord replId">
        <pc:chgData name="DWYER, Lebert (HEALTHCARE CENTRAL LONDON LTD - NM2)" userId="S::l.dwyer3@nhs.net::4a214db3-2cd5-466e-b75e-4c4aa7f15115" providerId="AD" clId="Web-{6C5EF27E-9329-D12D-9BBD-B165307642B1}" dt="2024-10-11T05:28:36.647" v="351" actId="20577"/>
        <pc:sldMkLst>
          <pc:docMk/>
          <pc:sldMk cId="2888952116" sldId="287"/>
        </pc:sldMkLst>
        <pc:spChg chg="add mod">
          <ac:chgData name="DWYER, Lebert (HEALTHCARE CENTRAL LONDON LTD - NM2)" userId="S::l.dwyer3@nhs.net::4a214db3-2cd5-466e-b75e-4c4aa7f15115" providerId="AD" clId="Web-{6C5EF27E-9329-D12D-9BBD-B165307642B1}" dt="2024-10-11T05:27:29.621" v="342"/>
          <ac:spMkLst>
            <pc:docMk/>
            <pc:sldMk cId="2888952116" sldId="287"/>
            <ac:spMk id="3" creationId="{ACC8AB99-C441-2E21-F272-5E5515B0A1DA}"/>
          </ac:spMkLst>
        </pc:spChg>
        <pc:spChg chg="add mod">
          <ac:chgData name="DWYER, Lebert (HEALTHCARE CENTRAL LONDON LTD - NM2)" userId="S::l.dwyer3@nhs.net::4a214db3-2cd5-466e-b75e-4c4aa7f15115" providerId="AD" clId="Web-{6C5EF27E-9329-D12D-9BBD-B165307642B1}" dt="2024-10-11T05:28:36.647" v="351" actId="20577"/>
          <ac:spMkLst>
            <pc:docMk/>
            <pc:sldMk cId="2888952116" sldId="287"/>
            <ac:spMk id="7" creationId="{B362E505-6F45-2C0D-48FE-1A533D8CE481}"/>
          </ac:spMkLst>
        </pc:spChg>
        <pc:picChg chg="add mod">
          <ac:chgData name="DWYER, Lebert (HEALTHCARE CENTRAL LONDON LTD - NM2)" userId="S::l.dwyer3@nhs.net::4a214db3-2cd5-466e-b75e-4c4aa7f15115" providerId="AD" clId="Web-{6C5EF27E-9329-D12D-9BBD-B165307642B1}" dt="2024-10-11T05:27:08.823" v="338" actId="14100"/>
          <ac:picMkLst>
            <pc:docMk/>
            <pc:sldMk cId="2888952116" sldId="287"/>
            <ac:picMk id="5" creationId="{7A13151D-0F0F-4697-3349-551C97D00C42}"/>
          </ac:picMkLst>
        </pc:picChg>
      </pc:sldChg>
      <pc:sldChg chg="add replId">
        <pc:chgData name="DWYER, Lebert (HEALTHCARE CENTRAL LONDON LTD - NM2)" userId="S::l.dwyer3@nhs.net::4a214db3-2cd5-466e-b75e-4c4aa7f15115" providerId="AD" clId="Web-{6C5EF27E-9329-D12D-9BBD-B165307642B1}" dt="2024-10-11T04:59:14.704" v="67"/>
        <pc:sldMkLst>
          <pc:docMk/>
          <pc:sldMk cId="749397569" sldId="288"/>
        </pc:sldMkLst>
      </pc:sldChg>
      <pc:sldChg chg="add replId">
        <pc:chgData name="DWYER, Lebert (HEALTHCARE CENTRAL LONDON LTD - NM2)" userId="S::l.dwyer3@nhs.net::4a214db3-2cd5-466e-b75e-4c4aa7f15115" providerId="AD" clId="Web-{6C5EF27E-9329-D12D-9BBD-B165307642B1}" dt="2024-10-11T05:26:37.165" v="332"/>
        <pc:sldMkLst>
          <pc:docMk/>
          <pc:sldMk cId="4279313695" sldId="289"/>
        </pc:sldMkLst>
      </pc:sldChg>
      <pc:sldChg chg="addSp delSp modSp add ord replId">
        <pc:chgData name="DWYER, Lebert (HEALTHCARE CENTRAL LONDON LTD - NM2)" userId="S::l.dwyer3@nhs.net::4a214db3-2cd5-466e-b75e-4c4aa7f15115" providerId="AD" clId="Web-{6C5EF27E-9329-D12D-9BBD-B165307642B1}" dt="2024-10-11T06:14:52.719" v="746" actId="1076"/>
        <pc:sldMkLst>
          <pc:docMk/>
          <pc:sldMk cId="730602332" sldId="290"/>
        </pc:sldMkLst>
        <pc:spChg chg="mod">
          <ac:chgData name="DWYER, Lebert (HEALTHCARE CENTRAL LONDON LTD - NM2)" userId="S::l.dwyer3@nhs.net::4a214db3-2cd5-466e-b75e-4c4aa7f15115" providerId="AD" clId="Web-{6C5EF27E-9329-D12D-9BBD-B165307642B1}" dt="2024-10-11T05:45:28.354" v="532" actId="20577"/>
          <ac:spMkLst>
            <pc:docMk/>
            <pc:sldMk cId="730602332" sldId="290"/>
            <ac:spMk id="4" creationId="{5AD4ABDF-47A7-4E42-5C89-0B191104BAE3}"/>
          </ac:spMkLst>
        </pc:spChg>
        <pc:spChg chg="del">
          <ac:chgData name="DWYER, Lebert (HEALTHCARE CENTRAL LONDON LTD - NM2)" userId="S::l.dwyer3@nhs.net::4a214db3-2cd5-466e-b75e-4c4aa7f15115" providerId="AD" clId="Web-{6C5EF27E-9329-D12D-9BBD-B165307642B1}" dt="2024-10-11T05:45:33.026" v="533"/>
          <ac:spMkLst>
            <pc:docMk/>
            <pc:sldMk cId="730602332" sldId="290"/>
            <ac:spMk id="5" creationId="{25E6CC90-5565-9DBA-77AF-7784F899CCBA}"/>
          </ac:spMkLst>
        </pc:spChg>
        <pc:spChg chg="add del mod">
          <ac:chgData name="DWYER, Lebert (HEALTHCARE CENTRAL LONDON LTD - NM2)" userId="S::l.dwyer3@nhs.net::4a214db3-2cd5-466e-b75e-4c4aa7f15115" providerId="AD" clId="Web-{6C5EF27E-9329-D12D-9BBD-B165307642B1}" dt="2024-10-11T05:45:55.464" v="545"/>
          <ac:spMkLst>
            <pc:docMk/>
            <pc:sldMk cId="730602332" sldId="290"/>
            <ac:spMk id="13" creationId="{3703F417-461B-DEF5-8A2A-5D3ECFD7A05B}"/>
          </ac:spMkLst>
        </pc:spChg>
        <pc:spChg chg="add del mod">
          <ac:chgData name="DWYER, Lebert (HEALTHCARE CENTRAL LONDON LTD - NM2)" userId="S::l.dwyer3@nhs.net::4a214db3-2cd5-466e-b75e-4c4aa7f15115" providerId="AD" clId="Web-{6C5EF27E-9329-D12D-9BBD-B165307642B1}" dt="2024-10-11T06:14:30.562" v="742"/>
          <ac:spMkLst>
            <pc:docMk/>
            <pc:sldMk cId="730602332" sldId="290"/>
            <ac:spMk id="16" creationId="{8C53FE23-F993-5A35-8E6E-A70A1FAD74B1}"/>
          </ac:spMkLst>
        </pc:sp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80" v="554"/>
          <ac:picMkLst>
            <pc:docMk/>
            <pc:sldMk cId="730602332" sldId="290"/>
            <ac:picMk id="2" creationId="{549F5C47-FC40-0BF0-2D06-350244E430E2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80" v="553"/>
          <ac:picMkLst>
            <pc:docMk/>
            <pc:sldMk cId="730602332" sldId="290"/>
            <ac:picMk id="3" creationId="{E03048C5-5006-7086-FFA4-1AF72EDA5227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80" v="552"/>
          <ac:picMkLst>
            <pc:docMk/>
            <pc:sldMk cId="730602332" sldId="290"/>
            <ac:picMk id="6" creationId="{4277A128-E174-CF90-D5C1-88EC862E65D6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51"/>
          <ac:picMkLst>
            <pc:docMk/>
            <pc:sldMk cId="730602332" sldId="290"/>
            <ac:picMk id="7" creationId="{B1B810AE-097D-87BB-6272-192F7F40D3C5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50"/>
          <ac:picMkLst>
            <pc:docMk/>
            <pc:sldMk cId="730602332" sldId="290"/>
            <ac:picMk id="8" creationId="{B92B8EBC-F096-ED88-9160-C526F0D95D48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49"/>
          <ac:picMkLst>
            <pc:docMk/>
            <pc:sldMk cId="730602332" sldId="290"/>
            <ac:picMk id="9" creationId="{2E5E0C09-A628-AE7D-4689-E121A2C89BCB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48"/>
          <ac:picMkLst>
            <pc:docMk/>
            <pc:sldMk cId="730602332" sldId="290"/>
            <ac:picMk id="10" creationId="{D4C00929-36FE-8F5A-0DB4-C5030C18F29C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47"/>
          <ac:picMkLst>
            <pc:docMk/>
            <pc:sldMk cId="730602332" sldId="290"/>
            <ac:picMk id="11" creationId="{4A488718-E54E-72BB-083C-0FDFB250D426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45:55.464" v="546"/>
          <ac:picMkLst>
            <pc:docMk/>
            <pc:sldMk cId="730602332" sldId="290"/>
            <ac:picMk id="12" creationId="{9BDDB135-7389-D6C9-1E14-B8EA6E830240}"/>
          </ac:picMkLst>
        </pc:picChg>
        <pc:picChg chg="add del mod">
          <ac:chgData name="DWYER, Lebert (HEALTHCARE CENTRAL LONDON LTD - NM2)" userId="S::l.dwyer3@nhs.net::4a214db3-2cd5-466e-b75e-4c4aa7f15115" providerId="AD" clId="Web-{6C5EF27E-9329-D12D-9BBD-B165307642B1}" dt="2024-10-11T05:53:45.002" v="581"/>
          <ac:picMkLst>
            <pc:docMk/>
            <pc:sldMk cId="730602332" sldId="290"/>
            <ac:picMk id="14" creationId="{6C83E96D-984D-E081-1256-3C2F6EE3DB0B}"/>
          </ac:picMkLst>
        </pc:picChg>
        <pc:picChg chg="add mod">
          <ac:chgData name="DWYER, Lebert (HEALTHCARE CENTRAL LONDON LTD - NM2)" userId="S::l.dwyer3@nhs.net::4a214db3-2cd5-466e-b75e-4c4aa7f15115" providerId="AD" clId="Web-{6C5EF27E-9329-D12D-9BBD-B165307642B1}" dt="2024-10-11T06:14:52.719" v="746" actId="1076"/>
          <ac:picMkLst>
            <pc:docMk/>
            <pc:sldMk cId="730602332" sldId="290"/>
            <ac:picMk id="15" creationId="{5EEC6A72-6BA9-0950-B2AC-836DC92B9157}"/>
          </ac:picMkLst>
        </pc:picChg>
      </pc:sldChg>
      <pc:sldChg chg="addSp delSp modSp add replId">
        <pc:chgData name="DWYER, Lebert (HEALTHCARE CENTRAL LONDON LTD - NM2)" userId="S::l.dwyer3@nhs.net::4a214db3-2cd5-466e-b75e-4c4aa7f15115" providerId="AD" clId="Web-{6C5EF27E-9329-D12D-9BBD-B165307642B1}" dt="2024-10-11T06:13:25.122" v="739" actId="1076"/>
        <pc:sldMkLst>
          <pc:docMk/>
          <pc:sldMk cId="2955419570" sldId="291"/>
        </pc:sldMkLst>
        <pc:spChg chg="add mod">
          <ac:chgData name="DWYER, Lebert (HEALTHCARE CENTRAL LONDON LTD - NM2)" userId="S::l.dwyer3@nhs.net::4a214db3-2cd5-466e-b75e-4c4aa7f15115" providerId="AD" clId="Web-{6C5EF27E-9329-D12D-9BBD-B165307642B1}" dt="2024-10-11T06:00:31.128" v="629" actId="1076"/>
          <ac:spMkLst>
            <pc:docMk/>
            <pc:sldMk cId="2955419570" sldId="291"/>
            <ac:spMk id="3" creationId="{7574D6B7-F50E-F251-96E1-D0370F7F9B84}"/>
          </ac:spMkLst>
        </pc:spChg>
        <pc:spChg chg="mod">
          <ac:chgData name="DWYER, Lebert (HEALTHCARE CENTRAL LONDON LTD - NM2)" userId="S::l.dwyer3@nhs.net::4a214db3-2cd5-466e-b75e-4c4aa7f15115" providerId="AD" clId="Web-{6C5EF27E-9329-D12D-9BBD-B165307642B1}" dt="2024-10-11T05:57:30.074" v="603" actId="20577"/>
          <ac:spMkLst>
            <pc:docMk/>
            <pc:sldMk cId="2955419570" sldId="291"/>
            <ac:spMk id="4" creationId="{5AD4ABDF-47A7-4E42-5C89-0B191104BAE3}"/>
          </ac:spMkLst>
        </pc:spChg>
        <pc:graphicFrameChg chg="add mod">
          <ac:chgData name="DWYER, Lebert (HEALTHCARE CENTRAL LONDON LTD - NM2)" userId="S::l.dwyer3@nhs.net::4a214db3-2cd5-466e-b75e-4c4aa7f15115" providerId="AD" clId="Web-{6C5EF27E-9329-D12D-9BBD-B165307642B1}" dt="2024-10-11T06:13:25.122" v="739" actId="1076"/>
          <ac:graphicFrameMkLst>
            <pc:docMk/>
            <pc:sldMk cId="2955419570" sldId="291"/>
            <ac:graphicFrameMk id="2" creationId="{95B5BA7D-CDF0-404B-B4DD-70D92AB68676}"/>
          </ac:graphicFrameMkLst>
        </pc:graphicFrameChg>
        <pc:picChg chg="del">
          <ac:chgData name="DWYER, Lebert (HEALTHCARE CENTRAL LONDON LTD - NM2)" userId="S::l.dwyer3@nhs.net::4a214db3-2cd5-466e-b75e-4c4aa7f15115" providerId="AD" clId="Web-{6C5EF27E-9329-D12D-9BBD-B165307642B1}" dt="2024-10-11T05:57:44.699" v="604"/>
          <ac:picMkLst>
            <pc:docMk/>
            <pc:sldMk cId="2955419570" sldId="291"/>
            <ac:picMk id="15" creationId="{5EEC6A72-6BA9-0950-B2AC-836DC92B9157}"/>
          </ac:picMkLst>
        </pc:picChg>
      </pc:sldChg>
    </pc:docChg>
  </pc:docChgLst>
  <pc:docChgLst>
    <pc:chgData name="WRATHALL, Hannah (HEALTHCARE CENTRAL LONDON LTD - NM2)" userId="S::hannah.wrathall2@nhs.net::5d1382a1-ae7b-4ca9-867b-7c5bd2092335" providerId="AD" clId="Web-{32E684C2-979C-28C5-8015-9CB8322A7B30}"/>
    <pc:docChg chg="modSld">
      <pc:chgData name="WRATHALL, Hannah (HEALTHCARE CENTRAL LONDON LTD - NM2)" userId="S::hannah.wrathall2@nhs.net::5d1382a1-ae7b-4ca9-867b-7c5bd2092335" providerId="AD" clId="Web-{32E684C2-979C-28C5-8015-9CB8322A7B30}" dt="2024-10-15T13:58:54.633" v="57" actId="1076"/>
      <pc:docMkLst>
        <pc:docMk/>
      </pc:docMkLst>
      <pc:sldChg chg="delSp modSp">
        <pc:chgData name="WRATHALL, Hannah (HEALTHCARE CENTRAL LONDON LTD - NM2)" userId="S::hannah.wrathall2@nhs.net::5d1382a1-ae7b-4ca9-867b-7c5bd2092335" providerId="AD" clId="Web-{32E684C2-979C-28C5-8015-9CB8322A7B30}" dt="2024-10-15T13:19:41.721" v="50" actId="20577"/>
        <pc:sldMkLst>
          <pc:docMk/>
          <pc:sldMk cId="1081287759" sldId="263"/>
        </pc:sldMkLst>
        <pc:spChg chg="mod">
          <ac:chgData name="WRATHALL, Hannah (HEALTHCARE CENTRAL LONDON LTD - NM2)" userId="S::hannah.wrathall2@nhs.net::5d1382a1-ae7b-4ca9-867b-7c5bd2092335" providerId="AD" clId="Web-{32E684C2-979C-28C5-8015-9CB8322A7B30}" dt="2024-10-15T13:19:41.721" v="50" actId="20577"/>
          <ac:spMkLst>
            <pc:docMk/>
            <pc:sldMk cId="1081287759" sldId="263"/>
            <ac:spMk id="2" creationId="{E9E99276-C75A-E95D-2ADB-3E21BFABA3D7}"/>
          </ac:spMkLst>
        </pc:spChg>
        <pc:spChg chg="del">
          <ac:chgData name="WRATHALL, Hannah (HEALTHCARE CENTRAL LONDON LTD - NM2)" userId="S::hannah.wrathall2@nhs.net::5d1382a1-ae7b-4ca9-867b-7c5bd2092335" providerId="AD" clId="Web-{32E684C2-979C-28C5-8015-9CB8322A7B30}" dt="2024-10-15T13:18:01.859" v="9"/>
          <ac:spMkLst>
            <pc:docMk/>
            <pc:sldMk cId="1081287759" sldId="263"/>
            <ac:spMk id="3" creationId="{29AACBCE-7A01-7E0F-91EF-62CD6091F417}"/>
          </ac:spMkLst>
        </pc:spChg>
        <pc:spChg chg="mod">
          <ac:chgData name="WRATHALL, Hannah (HEALTHCARE CENTRAL LONDON LTD - NM2)" userId="S::hannah.wrathall2@nhs.net::5d1382a1-ae7b-4ca9-867b-7c5bd2092335" providerId="AD" clId="Web-{32E684C2-979C-28C5-8015-9CB8322A7B30}" dt="2024-10-15T13:18:36.891" v="13" actId="1076"/>
          <ac:spMkLst>
            <pc:docMk/>
            <pc:sldMk cId="1081287759" sldId="263"/>
            <ac:spMk id="4" creationId="{F25F7593-4FD0-D7A5-4FF7-620A7014F794}"/>
          </ac:spMkLst>
        </pc:spChg>
        <pc:picChg chg="mod">
          <ac:chgData name="WRATHALL, Hannah (HEALTHCARE CENTRAL LONDON LTD - NM2)" userId="S::hannah.wrathall2@nhs.net::5d1382a1-ae7b-4ca9-867b-7c5bd2092335" providerId="AD" clId="Web-{32E684C2-979C-28C5-8015-9CB8322A7B30}" dt="2024-10-15T13:18:11.719" v="11" actId="14100"/>
          <ac:picMkLst>
            <pc:docMk/>
            <pc:sldMk cId="1081287759" sldId="263"/>
            <ac:picMk id="7" creationId="{291516BA-0547-BB18-6CF8-2D7FEF3E560E}"/>
          </ac:picMkLst>
        </pc:picChg>
      </pc:sldChg>
      <pc:sldChg chg="modSp">
        <pc:chgData name="WRATHALL, Hannah (HEALTHCARE CENTRAL LONDON LTD - NM2)" userId="S::hannah.wrathall2@nhs.net::5d1382a1-ae7b-4ca9-867b-7c5bd2092335" providerId="AD" clId="Web-{32E684C2-979C-28C5-8015-9CB8322A7B30}" dt="2024-10-15T13:20:03.893" v="51"/>
        <pc:sldMkLst>
          <pc:docMk/>
          <pc:sldMk cId="231686904" sldId="266"/>
        </pc:sldMkLst>
        <pc:graphicFrameChg chg="modGraphic">
          <ac:chgData name="WRATHALL, Hannah (HEALTHCARE CENTRAL LONDON LTD - NM2)" userId="S::hannah.wrathall2@nhs.net::5d1382a1-ae7b-4ca9-867b-7c5bd2092335" providerId="AD" clId="Web-{32E684C2-979C-28C5-8015-9CB8322A7B30}" dt="2024-10-15T13:20:03.893" v="51"/>
          <ac:graphicFrameMkLst>
            <pc:docMk/>
            <pc:sldMk cId="231686904" sldId="266"/>
            <ac:graphicFrameMk id="8" creationId="{5767D9EE-5926-4DE7-3262-7EBAAC765721}"/>
          </ac:graphicFrameMkLst>
        </pc:graphicFrameChg>
      </pc:sldChg>
      <pc:sldChg chg="addSp delSp modSp">
        <pc:chgData name="WRATHALL, Hannah (HEALTHCARE CENTRAL LONDON LTD - NM2)" userId="S::hannah.wrathall2@nhs.net::5d1382a1-ae7b-4ca9-867b-7c5bd2092335" providerId="AD" clId="Web-{32E684C2-979C-28C5-8015-9CB8322A7B30}" dt="2024-10-15T13:58:54.633" v="57" actId="1076"/>
        <pc:sldMkLst>
          <pc:docMk/>
          <pc:sldMk cId="1173116548" sldId="278"/>
        </pc:sldMkLst>
        <pc:picChg chg="add mod">
          <ac:chgData name="WRATHALL, Hannah (HEALTHCARE CENTRAL LONDON LTD - NM2)" userId="S::hannah.wrathall2@nhs.net::5d1382a1-ae7b-4ca9-867b-7c5bd2092335" providerId="AD" clId="Web-{32E684C2-979C-28C5-8015-9CB8322A7B30}" dt="2024-10-15T13:58:54.633" v="57" actId="1076"/>
          <ac:picMkLst>
            <pc:docMk/>
            <pc:sldMk cId="1173116548" sldId="278"/>
            <ac:picMk id="2" creationId="{A1E2FAA6-5587-C7D3-FFE1-5695191E8E60}"/>
          </ac:picMkLst>
        </pc:picChg>
        <pc:picChg chg="del">
          <ac:chgData name="WRATHALL, Hannah (HEALTHCARE CENTRAL LONDON LTD - NM2)" userId="S::hannah.wrathall2@nhs.net::5d1382a1-ae7b-4ca9-867b-7c5bd2092335" providerId="AD" clId="Web-{32E684C2-979C-28C5-8015-9CB8322A7B30}" dt="2024-10-15T13:54:52.549" v="52"/>
          <ac:picMkLst>
            <pc:docMk/>
            <pc:sldMk cId="1173116548" sldId="278"/>
            <ac:picMk id="3" creationId="{207E3952-FC62-A317-021D-09F7979DD678}"/>
          </ac:picMkLst>
        </pc:picChg>
      </pc:sldChg>
    </pc:docChg>
  </pc:docChgLst>
  <pc:docChgLst>
    <pc:chgData name="AWOSANYA, Kunle (HEALTHCARE CENTRAL LONDON LTD - NM2)" userId="S::kunle.awosanya@nhs.net::48f230ae-181c-412f-b933-0da85d7da233" providerId="AD" clId="Web-{96011BFA-3EAD-610B-A6D0-45AA0B0E009B}"/>
    <pc:docChg chg="modSld">
      <pc:chgData name="AWOSANYA, Kunle (HEALTHCARE CENTRAL LONDON LTD - NM2)" userId="S::kunle.awosanya@nhs.net::48f230ae-181c-412f-b933-0da85d7da233" providerId="AD" clId="Web-{96011BFA-3EAD-610B-A6D0-45AA0B0E009B}" dt="2024-10-04T11:06:47.111" v="7" actId="14100"/>
      <pc:docMkLst>
        <pc:docMk/>
      </pc:docMkLst>
      <pc:sldChg chg="modSp">
        <pc:chgData name="AWOSANYA, Kunle (HEALTHCARE CENTRAL LONDON LTD - NM2)" userId="S::kunle.awosanya@nhs.net::48f230ae-181c-412f-b933-0da85d7da233" providerId="AD" clId="Web-{96011BFA-3EAD-610B-A6D0-45AA0B0E009B}" dt="2024-10-04T11:06:47.111" v="7" actId="14100"/>
        <pc:sldMkLst>
          <pc:docMk/>
          <pc:sldMk cId="370023073" sldId="273"/>
        </pc:sldMkLst>
        <pc:spChg chg="mod">
          <ac:chgData name="AWOSANYA, Kunle (HEALTHCARE CENTRAL LONDON LTD - NM2)" userId="S::kunle.awosanya@nhs.net::48f230ae-181c-412f-b933-0da85d7da233" providerId="AD" clId="Web-{96011BFA-3EAD-610B-A6D0-45AA0B0E009B}" dt="2024-10-04T11:06:47.111" v="7" actId="14100"/>
          <ac:spMkLst>
            <pc:docMk/>
            <pc:sldMk cId="370023073" sldId="273"/>
            <ac:spMk id="2" creationId="{D7BC001E-58F2-2D64-C7A0-164EAB7B9393}"/>
          </ac:spMkLst>
        </pc:spChg>
      </pc:sldChg>
    </pc:docChg>
  </pc:docChgLst>
  <pc:docChgLst>
    <pc:chgData name="TANKO, Maria (HEALTHCARE CENTRAL LONDON LTD - NM2)" userId="S::m.tanko@nhs.net::010dc63a-b0c3-4ee3-9731-4964670a0bce" providerId="AD" clId="Web-{245AAEA0-F657-383A-54D3-81145141CF9D}"/>
    <pc:docChg chg="modSld">
      <pc:chgData name="TANKO, Maria (HEALTHCARE CENTRAL LONDON LTD - NM2)" userId="S::m.tanko@nhs.net::010dc63a-b0c3-4ee3-9731-4964670a0bce" providerId="AD" clId="Web-{245AAEA0-F657-383A-54D3-81145141CF9D}" dt="2024-10-14T16:26:11.307" v="0" actId="20577"/>
      <pc:docMkLst>
        <pc:docMk/>
      </pc:docMkLst>
      <pc:sldChg chg="modSp">
        <pc:chgData name="TANKO, Maria (HEALTHCARE CENTRAL LONDON LTD - NM2)" userId="S::m.tanko@nhs.net::010dc63a-b0c3-4ee3-9731-4964670a0bce" providerId="AD" clId="Web-{245AAEA0-F657-383A-54D3-81145141CF9D}" dt="2024-10-14T16:26:11.307" v="0" actId="20577"/>
        <pc:sldMkLst>
          <pc:docMk/>
          <pc:sldMk cId="2351309104" sldId="257"/>
        </pc:sldMkLst>
        <pc:spChg chg="mod">
          <ac:chgData name="TANKO, Maria (HEALTHCARE CENTRAL LONDON LTD - NM2)" userId="S::m.tanko@nhs.net::010dc63a-b0c3-4ee3-9731-4964670a0bce" providerId="AD" clId="Web-{245AAEA0-F657-383A-54D3-81145141CF9D}" dt="2024-10-14T16:26:11.307" v="0" actId="20577"/>
          <ac:spMkLst>
            <pc:docMk/>
            <pc:sldMk cId="2351309104" sldId="257"/>
            <ac:spMk id="3" creationId="{C2D932D4-6A58-562F-1490-0B854FE6B77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hs-my.sharepoint.com/personal/l_dwyer3_nhs_net/Documents/My%20HCL%20Documents/Templates/Meeting%20minute%20templates/Total%20PATCHS%20submitted%20via%20the%20website%20since%20Apr%202023%20-%20THIS%20VERS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'https://nhs-my.sharepoint.com/personal/l_dwyer3_nhs_net/Documents/My HCL Documents/Templates/Meeting minute templates/[Total PATCHS submitted via the website since Apr 2023 - THIS VERSION.xlsx]PATCHS Graph'!$B$1</c:f>
              <c:strCache>
                <c:ptCount val="1"/>
                <c:pt idx="0">
                  <c:v>Total PATCHS submitted via the website</c:v>
                </c:pt>
              </c:strCache>
            </c:strRef>
          </c:tx>
          <c:spPr>
            <a:solidFill>
              <a:srgbClr val="00B2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A0D3AA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'https://nhs-my.sharepoint.com/personal/l_dwyer3_nhs_net/Documents/My HCL Documents/Templates/Meeting minute templates/[Total PATCHS submitted via the website since Apr 2023 - THIS VERSION.xlsx]PATCHS Graph'!$A$2:$A$16</c:f>
              <c:numCache>
                <c:formatCode>mmm\-yy</c:formatCode>
                <c:ptCount val="15"/>
                <c:pt idx="0">
                  <c:v>45170</c:v>
                </c:pt>
                <c:pt idx="1">
                  <c:v>45200</c:v>
                </c:pt>
                <c:pt idx="2">
                  <c:v>45231</c:v>
                </c:pt>
                <c:pt idx="3">
                  <c:v>45261</c:v>
                </c:pt>
                <c:pt idx="4">
                  <c:v>45292</c:v>
                </c:pt>
                <c:pt idx="5">
                  <c:v>45323</c:v>
                </c:pt>
                <c:pt idx="6">
                  <c:v>45352</c:v>
                </c:pt>
                <c:pt idx="7">
                  <c:v>45383</c:v>
                </c:pt>
                <c:pt idx="8">
                  <c:v>45413</c:v>
                </c:pt>
                <c:pt idx="9">
                  <c:v>45444</c:v>
                </c:pt>
                <c:pt idx="10">
                  <c:v>45474</c:v>
                </c:pt>
                <c:pt idx="11">
                  <c:v>45505</c:v>
                </c:pt>
                <c:pt idx="12">
                  <c:v>45536</c:v>
                </c:pt>
              </c:numCache>
            </c:numRef>
          </c:cat>
          <c:val>
            <c:numRef>
              <c:f>'https://nhs-my.sharepoint.com/personal/l_dwyer3_nhs_net/Documents/My HCL Documents/Templates/Meeting minute templates/[Total PATCHS submitted via the website since Apr 2023 - THIS VERSION.xlsx]PATCHS Graph'!$B$2:$B$16</c:f>
              <c:numCache>
                <c:formatCode>#,##0</c:formatCode>
                <c:ptCount val="15"/>
                <c:pt idx="0">
                  <c:v>8081</c:v>
                </c:pt>
                <c:pt idx="1">
                  <c:v>9505</c:v>
                </c:pt>
                <c:pt idx="2">
                  <c:v>9472</c:v>
                </c:pt>
                <c:pt idx="3">
                  <c:v>6934</c:v>
                </c:pt>
                <c:pt idx="4">
                  <c:v>10709</c:v>
                </c:pt>
                <c:pt idx="5">
                  <c:v>10526</c:v>
                </c:pt>
                <c:pt idx="6">
                  <c:v>10495</c:v>
                </c:pt>
                <c:pt idx="7">
                  <c:v>11603</c:v>
                </c:pt>
                <c:pt idx="8">
                  <c:v>12055</c:v>
                </c:pt>
                <c:pt idx="9">
                  <c:v>10740</c:v>
                </c:pt>
                <c:pt idx="10">
                  <c:v>10852</c:v>
                </c:pt>
                <c:pt idx="11">
                  <c:v>9577</c:v>
                </c:pt>
                <c:pt idx="12">
                  <c:v>10723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FD-4C01-AA97-DFC27336D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538032"/>
        <c:axId val="24549680"/>
      </c:barChart>
      <c:dateAx>
        <c:axId val="245380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9680"/>
        <c:crosses val="autoZero"/>
        <c:auto val="1"/>
        <c:lblOffset val="100"/>
        <c:baseTimeUnit val="months"/>
      </c:dateAx>
      <c:valAx>
        <c:axId val="2454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8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73D9A-2E0E-D441-9DFB-D6F074D569DB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A3B81-5CE7-DD4D-8E30-09C58933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1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A3B81-5CE7-DD4D-8E30-09C58933B3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5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A3B81-5CE7-DD4D-8E30-09C58933B3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2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young child playing with bubbles&#10;&#10;Description automatically generated with medium confidence">
            <a:extLst>
              <a:ext uri="{FF2B5EF4-FFF2-40B4-BE49-F238E27FC236}">
                <a16:creationId xmlns:a16="http://schemas.microsoft.com/office/drawing/2014/main" id="{E0FCEB5B-D4C8-DC7D-8E69-3E2BBD1EB4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455" r="29953" b="36649"/>
          <a:stretch/>
        </p:blipFill>
        <p:spPr>
          <a:xfrm>
            <a:off x="1" y="51435"/>
            <a:ext cx="12192000" cy="68065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A6E16D-9EAF-956E-A19C-ACEE0B0585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7321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C142DB-0F92-01D7-4EC0-018F32C091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245" y="1986189"/>
            <a:ext cx="5242355" cy="1384995"/>
          </a:xfrm>
          <a:prstGeom prst="rect">
            <a:avLst/>
          </a:prstGeom>
        </p:spPr>
        <p:txBody>
          <a:bodyPr wrap="square" lIns="0" tIns="0" rIns="360000" bIns="0" anchor="b">
            <a:sp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pic>
        <p:nvPicPr>
          <p:cNvPr id="9" name="Picture 8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41851B0F-9539-BB4E-BD52-E56A566361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237" t="41335" r="18442" b="40541"/>
          <a:stretch/>
        </p:blipFill>
        <p:spPr>
          <a:xfrm>
            <a:off x="447245" y="370800"/>
            <a:ext cx="3468130" cy="50429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E32DA10-A9B9-EAAE-26DE-2F465E7F50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245" y="3669140"/>
            <a:ext cx="4251755" cy="987450"/>
          </a:xfrm>
          <a:prstGeom prst="rect">
            <a:avLst/>
          </a:prstGeom>
        </p:spPr>
        <p:txBody>
          <a:bodyPr lIns="0" tIns="0" rIns="360000" bIns="0"/>
          <a:lstStyle>
            <a:lvl1pPr marL="0" indent="0" algn="l">
              <a:lnSpc>
                <a:spcPct val="100000"/>
              </a:lnSpc>
              <a:spcBef>
                <a:spcPts val="400"/>
              </a:spcBef>
              <a:spcAft>
                <a:spcPts val="1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 </a:t>
            </a:r>
            <a:br>
              <a:rPr lang="en-GB"/>
            </a:br>
            <a:r>
              <a:rPr lang="en-GB"/>
              <a:t>Click to edit Master subtitle style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5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42DB-0F92-01D7-4EC0-018F32C091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245" y="1986189"/>
            <a:ext cx="5242355" cy="1384995"/>
          </a:xfrm>
          <a:prstGeom prst="rect">
            <a:avLst/>
          </a:prstGeom>
        </p:spPr>
        <p:txBody>
          <a:bodyPr wrap="square" lIns="0" tIns="0" rIns="360000" bIns="0" anchor="b">
            <a:sp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2DA10-A9B9-EAAE-26DE-2F465E7F50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245" y="3669140"/>
            <a:ext cx="4251755" cy="987450"/>
          </a:xfrm>
          <a:prstGeom prst="rect">
            <a:avLst/>
          </a:prstGeom>
        </p:spPr>
        <p:txBody>
          <a:bodyPr lIns="0" tIns="0" rIns="360000" bIns="0"/>
          <a:lstStyle>
            <a:lvl1pPr marL="0" indent="0" algn="l">
              <a:lnSpc>
                <a:spcPct val="100000"/>
              </a:lnSpc>
              <a:spcBef>
                <a:spcPts val="400"/>
              </a:spcBef>
              <a:spcAft>
                <a:spcPts val="1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 </a:t>
            </a:r>
            <a:br>
              <a:rPr lang="en-GB"/>
            </a:br>
            <a:r>
              <a:rPr lang="en-GB"/>
              <a:t>Click to edit Master subtitle style</a:t>
            </a:r>
            <a:endParaRPr lang="en-US"/>
          </a:p>
          <a:p>
            <a:endParaRPr lang="en-US"/>
          </a:p>
        </p:txBody>
      </p:sp>
      <p:pic>
        <p:nvPicPr>
          <p:cNvPr id="8" name="Picture 7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82625392-28F7-9763-08DF-D5C785568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237" t="41335" r="18442" b="40541"/>
          <a:stretch/>
        </p:blipFill>
        <p:spPr>
          <a:xfrm>
            <a:off x="447245" y="370800"/>
            <a:ext cx="3468130" cy="5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7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7A6E16D-9EAF-956E-A19C-ACEE0B0585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21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C142DB-0F92-01D7-4EC0-018F32C091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245" y="1986189"/>
            <a:ext cx="5242355" cy="1384995"/>
          </a:xfrm>
          <a:prstGeom prst="rect">
            <a:avLst/>
          </a:prstGeom>
        </p:spPr>
        <p:txBody>
          <a:bodyPr wrap="square" lIns="0" tIns="0" rIns="360000" bIns="0" anchor="b">
            <a:sp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2DA10-A9B9-EAAE-26DE-2F465E7F50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245" y="3669140"/>
            <a:ext cx="4251755" cy="987450"/>
          </a:xfrm>
          <a:prstGeom prst="rect">
            <a:avLst/>
          </a:prstGeom>
        </p:spPr>
        <p:txBody>
          <a:bodyPr lIns="0" tIns="0" rIns="360000" bIns="0"/>
          <a:lstStyle>
            <a:lvl1pPr marL="0" indent="0" algn="l">
              <a:lnSpc>
                <a:spcPct val="100000"/>
              </a:lnSpc>
              <a:spcBef>
                <a:spcPts val="400"/>
              </a:spcBef>
              <a:spcAft>
                <a:spcPts val="1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 </a:t>
            </a:r>
            <a:br>
              <a:rPr lang="en-GB"/>
            </a:br>
            <a:r>
              <a:rPr lang="en-GB"/>
              <a:t>Click to edit Master subtitle style</a:t>
            </a:r>
            <a:endParaRPr lang="en-US"/>
          </a:p>
          <a:p>
            <a:endParaRPr lang="en-US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BF911B56-A4C0-9D68-E8AF-7619D190B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91151" y="370800"/>
            <a:ext cx="953604" cy="207749"/>
          </a:xfrm>
          <a:prstGeom prst="rect">
            <a:avLst/>
          </a:prstGeom>
        </p:spPr>
        <p:txBody>
          <a:bodyPr/>
          <a:lstStyle>
            <a:lvl5pPr>
              <a:defRPr sz="1500">
                <a:solidFill>
                  <a:schemeClr val="accent1"/>
                </a:solidFill>
              </a:defRPr>
            </a:lvl5pPr>
          </a:lstStyle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6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75278B02-6941-97F8-26D5-4C7C071BFC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237" t="41335" r="18442" b="40541"/>
          <a:stretch/>
        </p:blipFill>
        <p:spPr>
          <a:xfrm>
            <a:off x="447245" y="370800"/>
            <a:ext cx="3468130" cy="5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8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7A6E16D-9EAF-956E-A19C-ACEE0B0585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21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C142DB-0F92-01D7-4EC0-018F32C091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245" y="1986189"/>
            <a:ext cx="5242355" cy="1384995"/>
          </a:xfrm>
          <a:prstGeom prst="rect">
            <a:avLst/>
          </a:prstGeom>
        </p:spPr>
        <p:txBody>
          <a:bodyPr wrap="square" lIns="0" tIns="0" rIns="360000" bIns="0" anchor="b">
            <a:sp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pic>
        <p:nvPicPr>
          <p:cNvPr id="9" name="Picture 8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41851B0F-9539-BB4E-BD52-E56A566361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237" t="41335" r="18442" b="40541"/>
          <a:stretch/>
        </p:blipFill>
        <p:spPr>
          <a:xfrm>
            <a:off x="447245" y="370800"/>
            <a:ext cx="3468130" cy="50429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E32DA10-A9B9-EAAE-26DE-2F465E7F50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245" y="3669140"/>
            <a:ext cx="4251755" cy="987450"/>
          </a:xfrm>
          <a:prstGeom prst="rect">
            <a:avLst/>
          </a:prstGeom>
        </p:spPr>
        <p:txBody>
          <a:bodyPr lIns="0" tIns="0" rIns="360000" bIns="0"/>
          <a:lstStyle>
            <a:lvl1pPr marL="0" indent="0" algn="l">
              <a:lnSpc>
                <a:spcPct val="100000"/>
              </a:lnSpc>
              <a:spcBef>
                <a:spcPts val="400"/>
              </a:spcBef>
              <a:spcAft>
                <a:spcPts val="1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 </a:t>
            </a:r>
            <a:br>
              <a:rPr lang="en-GB"/>
            </a:br>
            <a:r>
              <a:rPr lang="en-GB"/>
              <a:t>Click to edit Master subtitle style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5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124C8-62E1-0553-D86F-A93E8AC74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245" y="1193800"/>
            <a:ext cx="10515600" cy="649287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D789A-0DEA-3D2D-D1CD-C665E8F3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A black background with blue letters and a tower&#10;&#10;Description automatically generated with low confidence">
            <a:extLst>
              <a:ext uri="{FF2B5EF4-FFF2-40B4-BE49-F238E27FC236}">
                <a16:creationId xmlns:a16="http://schemas.microsoft.com/office/drawing/2014/main" id="{1634F9B1-6E1D-3663-AF8A-3EC2CB1CA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519" t="38148" r="18519" b="38333"/>
          <a:stretch/>
        </p:blipFill>
        <p:spPr>
          <a:xfrm>
            <a:off x="447245" y="6241114"/>
            <a:ext cx="822755" cy="30732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583CBD-E513-4EB3-2C86-E9CC9A7124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675" y="2209799"/>
            <a:ext cx="5394325" cy="276999"/>
          </a:xfrm>
          <a:prstGeom prst="rect">
            <a:avLst/>
          </a:prstGeom>
        </p:spPr>
        <p:txBody>
          <a:bodyPr/>
          <a:lstStyle>
            <a:lvl2pPr>
              <a:lnSpc>
                <a:spcPct val="100000"/>
              </a:lnSpc>
              <a:defRPr sz="2000" baseline="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1"/>
            <a:r>
              <a:rPr lang="en-GB"/>
              <a:t>Body Copy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4AC319-E6FA-6362-C8DB-C3AA16DC16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97575" y="2209798"/>
            <a:ext cx="5394325" cy="276999"/>
          </a:xfrm>
          <a:prstGeom prst="rect">
            <a:avLst/>
          </a:prstGeom>
        </p:spPr>
        <p:txBody>
          <a:bodyPr/>
          <a:lstStyle>
            <a:lvl2pPr>
              <a:lnSpc>
                <a:spcPct val="100000"/>
              </a:lnSpc>
              <a:defRPr/>
            </a:lvl2pPr>
          </a:lstStyle>
          <a:p>
            <a:pPr lvl="1"/>
            <a:r>
              <a:rPr lang="en-GB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190381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 old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93E096B1-A613-0BBB-79A3-760608AD82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31063"/>
          <a:stretch/>
        </p:blipFill>
        <p:spPr>
          <a:xfrm>
            <a:off x="557179" y="205459"/>
            <a:ext cx="5286443" cy="5882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C2095F-218E-B847-5C51-0F68E0FACE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279086" cy="69069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124C8-62E1-0553-D86F-A93E8AC74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6435" y="769976"/>
            <a:ext cx="4928318" cy="127472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 descr="A black background with blue letters and a tower&#10;&#10;Description automatically generated with low confidence">
            <a:extLst>
              <a:ext uri="{FF2B5EF4-FFF2-40B4-BE49-F238E27FC236}">
                <a16:creationId xmlns:a16="http://schemas.microsoft.com/office/drawing/2014/main" id="{24BAFF5D-8295-F29A-7AD9-0A1920D39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8519" t="38148" r="18519" b="38333"/>
          <a:stretch/>
        </p:blipFill>
        <p:spPr>
          <a:xfrm>
            <a:off x="447245" y="6241114"/>
            <a:ext cx="822755" cy="30732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D789A-0DEA-3D2D-D1CD-C665E8F3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7CAB09C-48AB-3C5F-A282-5342CFB0BA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6725" y="2286000"/>
            <a:ext cx="4927600" cy="3479800"/>
          </a:xfrm>
          <a:prstGeom prst="rect">
            <a:avLst/>
          </a:prstGeom>
        </p:spPr>
        <p:txBody>
          <a:bodyPr/>
          <a:lstStyle>
            <a:lvl2pPr>
              <a:lnSpc>
                <a:spcPct val="100000"/>
              </a:lnSpc>
              <a:defRPr>
                <a:latin typeface="+mn-lt"/>
              </a:defRPr>
            </a:lvl2pPr>
          </a:lstStyle>
          <a:p>
            <a:pPr lvl="1"/>
            <a:r>
              <a:rPr lang="en-GB"/>
              <a:t>Click to edit master style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5EDB8D-24BE-9AF1-3567-43966A556F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3100" y="0"/>
            <a:ext cx="64389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5CC88-9EDE-8CC6-6A94-3A1C698B9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FE7732-FB60-CC05-715A-08E2B413B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245" y="489763"/>
            <a:ext cx="10515600" cy="276999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3"/>
            <a:r>
              <a:rPr lang="en-GB"/>
              <a:t>Fourth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4ED99-FBA9-0380-4790-BE1B22CB1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245" y="1048776"/>
            <a:ext cx="10515600" cy="4154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A black background with blue letters and a tower&#10;&#10;Description automatically generated with low confidence">
            <a:extLst>
              <a:ext uri="{FF2B5EF4-FFF2-40B4-BE49-F238E27FC236}">
                <a16:creationId xmlns:a16="http://schemas.microsoft.com/office/drawing/2014/main" id="{E408E156-AF4A-2AD4-5263-F64D78AFC4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8519" t="38148" r="18519" b="38333"/>
          <a:stretch/>
        </p:blipFill>
        <p:spPr>
          <a:xfrm>
            <a:off x="447245" y="6241114"/>
            <a:ext cx="822755" cy="3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1281D-9D2F-3C0C-0E81-34E6739069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7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DD8479-9EAA-06D0-6418-F1D4D9347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365125"/>
            <a:ext cx="11297510" cy="1938992"/>
          </a:xfrm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3" name="Picture 12" descr="A picture containing graphics, font, logo, symbol&#10;&#10;Description automatically generated">
            <a:extLst>
              <a:ext uri="{FF2B5EF4-FFF2-40B4-BE49-F238E27FC236}">
                <a16:creationId xmlns:a16="http://schemas.microsoft.com/office/drawing/2014/main" id="{E6AB6935-709B-B7D8-98A5-034358CAF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185" t="38518" r="19185" b="38815"/>
          <a:stretch/>
        </p:blipFill>
        <p:spPr>
          <a:xfrm>
            <a:off x="10903066" y="6244812"/>
            <a:ext cx="841689" cy="30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6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cloud, sky, water&#10;&#10;Description automatically generated">
            <a:extLst>
              <a:ext uri="{FF2B5EF4-FFF2-40B4-BE49-F238E27FC236}">
                <a16:creationId xmlns:a16="http://schemas.microsoft.com/office/drawing/2014/main" id="{88F249C6-97AE-1C5D-584B-E64DAD0D2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2644" y="923936"/>
            <a:ext cx="6919356" cy="4587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8B2C3E-7560-3573-9CA6-394AF60E2B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124C8-62E1-0553-D86F-A93E8AC74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245" y="2580230"/>
            <a:ext cx="4956028" cy="108065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D789A-0DEA-3D2D-D1CD-C665E8F3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A picture containing graphics, font, logo, graphic design&#10;&#10;Description automatically generated">
            <a:extLst>
              <a:ext uri="{FF2B5EF4-FFF2-40B4-BE49-F238E27FC236}">
                <a16:creationId xmlns:a16="http://schemas.microsoft.com/office/drawing/2014/main" id="{DD57B150-1B45-C32C-636E-CABFA0BD36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8609" t="37970" r="18880" b="38355"/>
          <a:stretch/>
        </p:blipFill>
        <p:spPr>
          <a:xfrm>
            <a:off x="444500" y="6236831"/>
            <a:ext cx="822755" cy="31160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C2B06DF-2A5D-A14E-9B4E-751A4760FC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245" y="2021368"/>
            <a:ext cx="3779838" cy="249299"/>
          </a:xfrm>
          <a:prstGeom prst="rect">
            <a:avLst/>
          </a:prstGeom>
        </p:spPr>
        <p:txBody>
          <a:bodyPr/>
          <a:lstStyle/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186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A2DB9D-8EF3-4BB4-4807-87442AE45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4FE178-3F06-D8E0-90E2-ABB53518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553" y="828547"/>
            <a:ext cx="5227947" cy="1199036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06A6F-A0CF-FDC4-C517-BBDADEB7E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9553" y="2195730"/>
            <a:ext cx="5227947" cy="36732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4D31A-6966-8FE1-514F-C6C5FAD3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picture containing graphics, font, logo, symbol&#10;&#10;Description automatically generated">
            <a:extLst>
              <a:ext uri="{FF2B5EF4-FFF2-40B4-BE49-F238E27FC236}">
                <a16:creationId xmlns:a16="http://schemas.microsoft.com/office/drawing/2014/main" id="{D186547E-3D18-B7A1-E7EE-6CC394685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185" t="38518" r="19185" b="38815"/>
          <a:stretch/>
        </p:blipFill>
        <p:spPr>
          <a:xfrm>
            <a:off x="444500" y="6244812"/>
            <a:ext cx="841689" cy="309563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6ED41F0-AC04-7E1E-C7D7-6C7F229AE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9553" y="360687"/>
            <a:ext cx="4214812" cy="299713"/>
          </a:xfrm>
          <a:prstGeom prst="rect">
            <a:avLst/>
          </a:prstGeom>
        </p:spPr>
        <p:txBody>
          <a:bodyPr/>
          <a:lstStyle/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5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E178-3F06-D8E0-90E2-ABB53518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828547"/>
            <a:ext cx="5227947" cy="403353"/>
          </a:xfrm>
          <a:prstGeom prst="rect">
            <a:avLst/>
          </a:prstGeom>
        </p:spPr>
        <p:txBody>
          <a:bodyPr anchor="b"/>
          <a:lstStyle>
            <a:lvl1pPr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06A6F-A0CF-FDC4-C517-BBDADEB7E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6811" y="828548"/>
            <a:ext cx="5230690" cy="48473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4D31A-6966-8FE1-514F-C6C5FAD3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76A2D-CC27-A747-802F-51E34DDDB3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6ED41F0-AC04-7E1E-C7D7-6C7F229AE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245" y="360687"/>
            <a:ext cx="4214812" cy="207749"/>
          </a:xfrm>
          <a:prstGeom prst="rect">
            <a:avLst/>
          </a:prstGeom>
        </p:spPr>
        <p:txBody>
          <a:bodyPr/>
          <a:lstStyle/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3" name="Picture 12" descr="A black background with blue letters and a tower&#10;&#10;Description automatically generated with low confidence">
            <a:extLst>
              <a:ext uri="{FF2B5EF4-FFF2-40B4-BE49-F238E27FC236}">
                <a16:creationId xmlns:a16="http://schemas.microsoft.com/office/drawing/2014/main" id="{3C7E1954-4630-260B-5C62-C854B1E978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519" t="38148" r="18519" b="38333"/>
          <a:stretch/>
        </p:blipFill>
        <p:spPr>
          <a:xfrm>
            <a:off x="447245" y="6241114"/>
            <a:ext cx="822755" cy="3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5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pointing at something&#10;&#10;Description automatically generated with low confidence">
            <a:extLst>
              <a:ext uri="{FF2B5EF4-FFF2-40B4-BE49-F238E27FC236}">
                <a16:creationId xmlns:a16="http://schemas.microsoft.com/office/drawing/2014/main" id="{FFFA347E-7896-A925-AB4C-DB41DE9C2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93" t="6640" r="17079" b="15708"/>
          <a:stretch/>
        </p:blipFill>
        <p:spPr>
          <a:xfrm>
            <a:off x="2007705" y="5474"/>
            <a:ext cx="10184296" cy="6862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76246D-7435-EF5C-36E8-0E26E3A50D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8724900" cy="685800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1209F0-FD19-2A85-8F5F-43628EAE1C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245" y="2531254"/>
            <a:ext cx="5227945" cy="2364477"/>
          </a:xfrm>
          <a:prstGeom prst="rect">
            <a:avLst/>
          </a:prstGeom>
        </p:spPr>
        <p:txBody>
          <a:bodyPr/>
          <a:lstStyle>
            <a:lvl4pPr>
              <a:lnSpc>
                <a:spcPct val="100000"/>
              </a:lnSpc>
              <a:defRPr/>
            </a:lvl4pPr>
          </a:lstStyle>
          <a:p>
            <a:pPr lvl="3"/>
            <a:r>
              <a:rPr lang="en-GB"/>
              <a:t>If you’d like to get in touch,</a:t>
            </a:r>
            <a:br>
              <a:rPr lang="en-GB"/>
            </a:br>
            <a:r>
              <a:rPr lang="en-GB"/>
              <a:t>contact us via any of the following</a:t>
            </a:r>
          </a:p>
          <a:p>
            <a:pPr lvl="3"/>
            <a:endParaRPr lang="en-GB"/>
          </a:p>
          <a:p>
            <a:pPr lvl="3"/>
            <a:r>
              <a:rPr lang="en-GB"/>
              <a:t>Email        </a:t>
            </a:r>
            <a:r>
              <a:rPr lang="en-GB" err="1"/>
              <a:t>xxxxx@hcl.com</a:t>
            </a:r>
            <a:endParaRPr lang="en-GB"/>
          </a:p>
          <a:p>
            <a:pPr lvl="3"/>
            <a:r>
              <a:rPr lang="en-GB"/>
              <a:t>Phone       020 7123 4567</a:t>
            </a:r>
          </a:p>
          <a:p>
            <a:pPr lvl="3"/>
            <a:r>
              <a:rPr lang="en-GB"/>
              <a:t>Address    27 Road Name</a:t>
            </a:r>
            <a:br>
              <a:rPr lang="en-GB"/>
            </a:br>
            <a:r>
              <a:rPr lang="en-GB"/>
              <a:t>                 London xx xxx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A35E9-B10A-2AD8-7370-E8642AA939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1269773"/>
            <a:ext cx="3945421" cy="692497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/>
              <a:t>Thank you</a:t>
            </a:r>
          </a:p>
        </p:txBody>
      </p:sp>
      <p:pic>
        <p:nvPicPr>
          <p:cNvPr id="14" name="Picture 13" descr="A picture containing font, screenshot, graphics, logo&#10;&#10;Description automatically generated">
            <a:extLst>
              <a:ext uri="{FF2B5EF4-FFF2-40B4-BE49-F238E27FC236}">
                <a16:creationId xmlns:a16="http://schemas.microsoft.com/office/drawing/2014/main" id="{D3DD8C58-6770-D768-E276-7D54548384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8884" t="40294" r="18201" b="39246"/>
          <a:stretch/>
        </p:blipFill>
        <p:spPr>
          <a:xfrm>
            <a:off x="447245" y="5919420"/>
            <a:ext cx="3299792" cy="53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23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930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749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802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4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55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323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440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654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801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22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1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31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1" r:id="rId4"/>
    <p:sldLayoutId id="2147483652" r:id="rId5"/>
    <p:sldLayoutId id="2147483662" r:id="rId6"/>
    <p:sldLayoutId id="2147483651" r:id="rId7"/>
    <p:sldLayoutId id="2147483654" r:id="rId8"/>
    <p:sldLayoutId id="2147483663" r:id="rId9"/>
    <p:sldLayoutId id="2147483665" r:id="rId10"/>
    <p:sldLayoutId id="2147483657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spc="5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BED8D-CABF-471C-A6DE-04679DCC879A}" type="datetimeFigureOut">
              <a:rPr lang="en-GB" smtClean="0"/>
              <a:t>13/12/2024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7CEF4-F995-4DDD-8605-7F085D0914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97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mEx1PlwPh8?feature=oembe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E9AF-0F02-8ED0-BEDD-D1AAA47B7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075" y="2209370"/>
            <a:ext cx="6713576" cy="1661993"/>
          </a:xfrm>
        </p:spPr>
        <p:txBody>
          <a:bodyPr/>
          <a:lstStyle/>
          <a:p>
            <a:r>
              <a:rPr lang="en-US" sz="4000">
                <a:latin typeface="Arial"/>
                <a:cs typeface="Arial"/>
              </a:rPr>
              <a:t>Pan-Westminster Patient Participation Group </a:t>
            </a:r>
            <a:br>
              <a:rPr lang="en-US" sz="4000">
                <a:latin typeface="Arial"/>
                <a:cs typeface="Arial"/>
              </a:rPr>
            </a:br>
            <a:r>
              <a:rPr lang="en-US" sz="4000">
                <a:latin typeface="Arial"/>
                <a:cs typeface="Arial"/>
              </a:rPr>
              <a:t>October 2024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932D4-6A58-562F-1490-0B854FE6B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582" y="4130248"/>
            <a:ext cx="4251755" cy="615553"/>
          </a:xfrm>
        </p:spPr>
        <p:txBody>
          <a:bodyPr lIns="0" tIns="0" rIns="360000" bIns="0" anchor="t"/>
          <a:lstStyle/>
          <a:p>
            <a:r>
              <a:rPr lang="en-US" err="1"/>
              <a:t>Patchs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9D71C-E0D5-EA93-3B98-A571638C630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68607" y="370800"/>
            <a:ext cx="1476148" cy="217779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r"/>
            <a:r>
              <a:rPr lang="en-US" sz="1500">
                <a:solidFill>
                  <a:schemeClr val="accent1"/>
                </a:solidFill>
              </a:rPr>
              <a:t>October 2024</a:t>
            </a:r>
          </a:p>
        </p:txBody>
      </p:sp>
    </p:spTree>
    <p:extLst>
      <p:ext uri="{BB962C8B-B14F-4D97-AF65-F5344CB8AC3E}">
        <p14:creationId xmlns:p14="http://schemas.microsoft.com/office/powerpoint/2010/main" val="2351309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99276-C75A-E95D-2ADB-3E21BFAB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290" y="350414"/>
            <a:ext cx="5945370" cy="5691207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>
                <a:latin typeface="Arial"/>
                <a:cs typeface="Arial"/>
              </a:rPr>
              <a:t/>
            </a:r>
            <a:br>
              <a:rPr lang="en-US" sz="4000">
                <a:latin typeface="Arial"/>
                <a:cs typeface="Arial"/>
              </a:rPr>
            </a:br>
            <a:r>
              <a:rPr lang="en-US" sz="4000">
                <a:latin typeface="Arial"/>
                <a:cs typeface="Arial"/>
              </a:rPr>
              <a:t/>
            </a:r>
            <a:br>
              <a:rPr lang="en-US" sz="4000">
                <a:latin typeface="Arial"/>
                <a:cs typeface="Arial"/>
              </a:rPr>
            </a:br>
            <a:r>
              <a:rPr lang="en-US" sz="4000">
                <a:latin typeface="Arial"/>
                <a:cs typeface="Arial"/>
              </a:rPr>
              <a:t/>
            </a:r>
            <a:br>
              <a:rPr lang="en-US" sz="4000">
                <a:latin typeface="Arial"/>
                <a:cs typeface="Arial"/>
              </a:rPr>
            </a:br>
            <a:r>
              <a:rPr lang="en-US" sz="4000">
                <a:latin typeface="Arial"/>
                <a:cs typeface="Arial"/>
              </a:rPr>
              <a:t>Welcome! </a:t>
            </a:r>
            <a:r>
              <a:rPr lang="en-US" sz="4000" b="1">
                <a:solidFill>
                  <a:srgbClr val="242424"/>
                </a:solidFill>
                <a:latin typeface="Arial"/>
                <a:cs typeface="Segoe UI"/>
              </a:rPr>
              <a:t/>
            </a:r>
            <a:br>
              <a:rPr lang="en-US" sz="4000" b="1">
                <a:solidFill>
                  <a:srgbClr val="242424"/>
                </a:solidFill>
                <a:latin typeface="Arial"/>
                <a:cs typeface="Segoe UI"/>
              </a:rPr>
            </a:br>
            <a:r>
              <a:rPr lang="en-US" sz="4000" b="1">
                <a:latin typeface="Arial"/>
                <a:cs typeface="Segoe UI"/>
              </a:rPr>
              <a:t/>
            </a:r>
            <a:br>
              <a:rPr lang="en-US" sz="4000" b="1">
                <a:latin typeface="Arial"/>
                <a:cs typeface="Segoe UI"/>
              </a:rPr>
            </a:br>
            <a:r>
              <a:rPr lang="en-GB" sz="1400" b="1">
                <a:solidFill>
                  <a:srgbClr val="002F45"/>
                </a:solidFill>
                <a:latin typeface="Arial"/>
                <a:cs typeface="Arial"/>
              </a:rPr>
              <a:t>Kirstie Black,</a:t>
            </a:r>
            <a:endParaRPr lang="en-GB" sz="1400">
              <a:solidFill>
                <a:srgbClr val="002F45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>
                <a:solidFill>
                  <a:srgbClr val="002F45"/>
                </a:solidFill>
                <a:latin typeface="Arial"/>
                <a:cs typeface="Arial"/>
              </a:rPr>
              <a:t>PPG meeting chair, </a:t>
            </a:r>
            <a:endParaRPr lang="en-US" sz="1400">
              <a:solidFill>
                <a:srgbClr val="002F45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>
                <a:solidFill>
                  <a:srgbClr val="002F45"/>
                </a:solidFill>
                <a:latin typeface="Arial"/>
                <a:cs typeface="Arial"/>
              </a:rPr>
              <a:t>Managing Director &amp; </a:t>
            </a:r>
            <a:r>
              <a:rPr lang="en-GB" sz="1400">
                <a:solidFill>
                  <a:srgbClr val="2C3E50"/>
                </a:solidFill>
                <a:latin typeface="Arial"/>
                <a:cs typeface="Arial"/>
              </a:rPr>
              <a:t>Board Member</a:t>
            </a:r>
            <a:r>
              <a:rPr lang="en-GB" sz="1400">
                <a:solidFill>
                  <a:srgbClr val="002F45"/>
                </a:solidFill>
                <a:latin typeface="Arial"/>
                <a:cs typeface="Arial"/>
              </a:rPr>
              <a:t>, </a:t>
            </a:r>
            <a:r>
              <a:rPr lang="en-GB" sz="1400">
                <a:solidFill>
                  <a:srgbClr val="2C3E50"/>
                </a:solidFill>
                <a:latin typeface="Arial"/>
                <a:cs typeface="Arial"/>
              </a:rPr>
              <a:t>Healthcare Central London</a:t>
            </a:r>
            <a:endParaRPr lang="en-US" sz="1400">
              <a:solidFill>
                <a:srgbClr val="002F45"/>
              </a:solidFill>
              <a:latin typeface="Arial"/>
              <a:cs typeface="Arial"/>
            </a:endParaRPr>
          </a:p>
          <a:p>
            <a:pPr algn="ctr"/>
            <a:endParaRPr lang="en-US" sz="4000" b="1">
              <a:latin typeface="Arial"/>
              <a:cs typeface="Segoe U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F7593-4FD0-D7A5-4FF7-620A7014F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61280" y="350316"/>
            <a:ext cx="6919335" cy="5385977"/>
          </a:xfrm>
        </p:spPr>
        <p:txBody>
          <a:bodyPr lIns="91440" tIns="45720" rIns="91440" bIns="45720" anchor="t"/>
          <a:lstStyle/>
          <a:p>
            <a:pPr>
              <a:spcBef>
                <a:spcPts val="0"/>
              </a:spcBef>
            </a:pPr>
            <a:endParaRPr lang="en-GB" sz="1400" b="1">
              <a:solidFill>
                <a:srgbClr val="002F45"/>
              </a:solidFill>
              <a:latin typeface="Arial"/>
              <a:cs typeface="Arial"/>
            </a:endParaRPr>
          </a:p>
          <a:p>
            <a:endParaRPr lang="en-GB" sz="1400">
              <a:solidFill>
                <a:srgbClr val="2C3E50"/>
              </a:solidFill>
              <a:latin typeface="FontAwesome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81C86C8-2BEB-E854-772B-39B63B489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2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A person wearing glasses and a black and white shirt&#10;&#10;Description automatically generated">
            <a:extLst>
              <a:ext uri="{FF2B5EF4-FFF2-40B4-BE49-F238E27FC236}">
                <a16:creationId xmlns:a16="http://schemas.microsoft.com/office/drawing/2014/main" id="{291516BA-0547-BB18-6CF8-2D7FEF3E5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" y="-2523"/>
            <a:ext cx="4821039" cy="686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8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person, sky, outdoor, human face&#10;&#10;Description automatically generated">
            <a:extLst>
              <a:ext uri="{FF2B5EF4-FFF2-40B4-BE49-F238E27FC236}">
                <a16:creationId xmlns:a16="http://schemas.microsoft.com/office/drawing/2014/main" id="{836C61BA-C3BA-9872-2DFF-4AE47F2FA5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368" r="20368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DD5D7F-39F4-8274-5B14-516534E3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553" y="828547"/>
            <a:ext cx="5227947" cy="869216"/>
          </a:xfrm>
        </p:spPr>
        <p:txBody>
          <a:bodyPr/>
          <a:lstStyle/>
          <a:p>
            <a:r>
              <a:rPr lang="en-US" sz="4000"/>
              <a:t>Code of Conduct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B8A14-9F69-C768-1D8F-1343FC081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9553" y="1727669"/>
            <a:ext cx="5227947" cy="4330449"/>
          </a:xfrm>
        </p:spPr>
        <p:txBody>
          <a:bodyPr lIns="91440" tIns="45720" rIns="91440" bIns="45720" anchor="t"/>
          <a:lstStyle/>
          <a:p>
            <a:r>
              <a:rPr lang="en-GB" sz="1400" i="1">
                <a:effectLst/>
                <a:latin typeface="Helvetica"/>
                <a:cs typeface="Helvetica"/>
              </a:rPr>
              <a:t>1) The PPG meeting is not a forum for individual complaints and personal issues.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2) All views are valid and will be listened to.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3) Respect the practice and patient confidentiality at all times.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4) Open and honest communications apply to all.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5) Discrimination on any grounds will not be tolerated.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6) Silence indicates agreement- speak up if you would like your suggestions to be</a:t>
            </a:r>
            <a:r>
              <a:rPr lang="en-GB" sz="1400" i="1">
                <a:latin typeface="Helvetica"/>
                <a:cs typeface="Helvetica"/>
              </a:rPr>
              <a:t> </a:t>
            </a:r>
            <a:r>
              <a:rPr lang="en-GB" sz="1400" i="1">
                <a:effectLst/>
                <a:latin typeface="Helvetica"/>
                <a:cs typeface="Helvetica"/>
              </a:rPr>
              <a:t>a part of the discussion.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7) Be flexible, listen, ask for help and support each other.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8) Demonstrate a commitment to delivering results as a group.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9) Start and finish meetings on time and stick to the agenda.</a:t>
            </a:r>
            <a:endParaRPr lang="en-GB" sz="1400">
              <a:effectLst/>
              <a:latin typeface="Helvetica"/>
              <a:cs typeface="Helvetica"/>
            </a:endParaRPr>
          </a:p>
          <a:p>
            <a:r>
              <a:rPr lang="en-GB" sz="1400" i="1">
                <a:effectLst/>
                <a:latin typeface="Helvetica"/>
                <a:cs typeface="Helvetica"/>
              </a:rPr>
              <a:t>10) No phone or other disruptions.</a:t>
            </a:r>
            <a:endParaRPr lang="en-GB" sz="1400">
              <a:effectLst/>
              <a:latin typeface="Helvetica"/>
              <a:cs typeface="Helvetic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3D6FF4-3CFE-C292-8290-FEE21079C6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/>
              <a:t>Housekeeping</a:t>
            </a:r>
          </a:p>
        </p:txBody>
      </p:sp>
      <p:pic>
        <p:nvPicPr>
          <p:cNvPr id="8" name="Picture 7" descr="A picture containing graphics, font, logo, symbol&#10;&#10;Description automatically generated">
            <a:extLst>
              <a:ext uri="{FF2B5EF4-FFF2-40B4-BE49-F238E27FC236}">
                <a16:creationId xmlns:a16="http://schemas.microsoft.com/office/drawing/2014/main" id="{A1BACD61-F7AF-F227-06CB-73E17FE7AC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85" t="38518" r="19185" b="38815"/>
          <a:stretch/>
        </p:blipFill>
        <p:spPr>
          <a:xfrm>
            <a:off x="444500" y="6244812"/>
            <a:ext cx="841689" cy="30956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A027582-A476-58C2-CF88-7EF05F44A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8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old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E7965846-3FA5-0D42-971D-FA37B00E9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063"/>
          <a:stretch/>
        </p:blipFill>
        <p:spPr>
          <a:xfrm>
            <a:off x="557179" y="205459"/>
            <a:ext cx="5286443" cy="5882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CD62BA-3C8C-1BD2-9C69-6EE08EB1E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8986"/>
            <a:ext cx="12279086" cy="6906986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1C109A7F-2FDB-37D0-759E-424E47CA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A black background with blue letters and a tower&#10;&#10;Description automatically generated with low confidence">
            <a:extLst>
              <a:ext uri="{FF2B5EF4-FFF2-40B4-BE49-F238E27FC236}">
                <a16:creationId xmlns:a16="http://schemas.microsoft.com/office/drawing/2014/main" id="{BB407E45-6346-76CC-FF11-1D475E3CD9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19" t="38148" r="18519" b="38333"/>
          <a:stretch/>
        </p:blipFill>
        <p:spPr>
          <a:xfrm>
            <a:off x="447245" y="6241114"/>
            <a:ext cx="822755" cy="307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6CEE9AF-0F02-8ED0-BEDD-D1AAA47B7297}"/>
              </a:ext>
            </a:extLst>
          </p:cNvPr>
          <p:cNvSpPr txBox="1">
            <a:spLocks/>
          </p:cNvSpPr>
          <p:nvPr/>
        </p:nvSpPr>
        <p:spPr>
          <a:xfrm>
            <a:off x="6139544" y="1288575"/>
            <a:ext cx="5958672" cy="11996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1"/>
              <a:t>Pan-Westminster Patient Participation Group October 2024 Meeting Agenda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67D9EE-5926-4DE7-3262-7EBAAC765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43303"/>
              </p:ext>
            </p:extLst>
          </p:nvPr>
        </p:nvGraphicFramePr>
        <p:xfrm>
          <a:off x="5837207" y="1955320"/>
          <a:ext cx="6004404" cy="429661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2775">
                  <a:extLst>
                    <a:ext uri="{9D8B030D-6E8A-4147-A177-3AD203B41FA5}">
                      <a16:colId xmlns:a16="http://schemas.microsoft.com/office/drawing/2014/main" val="2057347809"/>
                    </a:ext>
                  </a:extLst>
                </a:gridCol>
                <a:gridCol w="3946039">
                  <a:extLst>
                    <a:ext uri="{9D8B030D-6E8A-4147-A177-3AD203B41FA5}">
                      <a16:colId xmlns:a16="http://schemas.microsoft.com/office/drawing/2014/main" val="3119070878"/>
                    </a:ext>
                  </a:extLst>
                </a:gridCol>
                <a:gridCol w="722938">
                  <a:extLst>
                    <a:ext uri="{9D8B030D-6E8A-4147-A177-3AD203B41FA5}">
                      <a16:colId xmlns:a16="http://schemas.microsoft.com/office/drawing/2014/main" val="2584941380"/>
                    </a:ext>
                  </a:extLst>
                </a:gridCol>
                <a:gridCol w="652652">
                  <a:extLst>
                    <a:ext uri="{9D8B030D-6E8A-4147-A177-3AD203B41FA5}">
                      <a16:colId xmlns:a16="http://schemas.microsoft.com/office/drawing/2014/main" val="1763950023"/>
                    </a:ext>
                  </a:extLst>
                </a:gridCol>
              </a:tblGrid>
              <a:tr h="27592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Item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Subject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Lead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Time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287292"/>
                  </a:ext>
                </a:extLst>
              </a:tr>
              <a:tr h="27592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1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Welcome to the HCL PPG and Housekeeping 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KB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17:30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487343"/>
                  </a:ext>
                </a:extLst>
              </a:tr>
              <a:tr h="27592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2. 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Review of Action Log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MT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17:35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53671"/>
                  </a:ext>
                </a:extLst>
              </a:tr>
              <a:tr h="29563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3.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Planned Telephony Cover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KA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17:40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663515"/>
                  </a:ext>
                </a:extLst>
              </a:tr>
              <a:tr h="177383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4.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Patchs: </a:t>
                      </a:r>
                      <a:endParaRPr lang="en-GB">
                        <a:effectLst/>
                        <a:latin typeface="Arial"/>
                      </a:endParaRP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About Patchs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When can we access Patchs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Advanced Nurse Practitioners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Accessing Patchs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What is Patchs Translate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Patient Journey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The Growth of Patchs </a:t>
                      </a:r>
                    </a:p>
                    <a:p>
                      <a:pPr marL="342900" lvl="0" indent="-342900" rtl="0" fontAlgn="base">
                        <a:lnSpc>
                          <a:spcPts val="1350"/>
                        </a:lnSpc>
                        <a:buFont typeface="Wingdings" panose="020B0604020202020204" pitchFamily="34" charset="0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How to submit a Patchs 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LD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endParaRPr lang="en-GB" sz="1200">
                        <a:effectLst/>
                        <a:latin typeface="Arial"/>
                      </a:endParaRPr>
                    </a:p>
                    <a:p>
                      <a:pPr algn="ctr" rtl="0" fontAlgn="base">
                        <a:lnSpc>
                          <a:spcPts val="1350"/>
                        </a:lnSpc>
                      </a:pPr>
                      <a:endParaRPr lang="en-GB">
                        <a:effectLst/>
                        <a:latin typeface="Arial"/>
                      </a:endParaRPr>
                    </a:p>
                    <a:p>
                      <a:pPr algn="ctr" rtl="0" fontAlgn="base">
                        <a:lnSpc>
                          <a:spcPts val="1350"/>
                        </a:lnSpc>
                      </a:pPr>
                      <a:endParaRPr lang="en-GB">
                        <a:effectLst/>
                        <a:latin typeface="Arial"/>
                      </a:endParaRPr>
                    </a:p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18:00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849970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5.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  <a:spcBef>
                          <a:spcPts val="1050"/>
                        </a:spcBef>
                        <a:spcAft>
                          <a:spcPts val="1050"/>
                        </a:spcAft>
                      </a:pPr>
                      <a:r>
                        <a:rPr lang="en-GB" sz="1200">
                          <a:effectLst/>
                          <a:latin typeface="Arial"/>
                        </a:rPr>
                        <a:t>Patient Access Survey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NK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endParaRPr lang="en-GB" sz="1200">
                        <a:effectLst/>
                        <a:latin typeface="Arial"/>
                      </a:endParaRPr>
                    </a:p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18:30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50871"/>
                  </a:ext>
                </a:extLst>
              </a:tr>
              <a:tr h="27592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6.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Healthcare Central London Patient Feedback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KB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18:45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87495"/>
                  </a:ext>
                </a:extLst>
              </a:tr>
              <a:tr h="65040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 b="1">
                          <a:effectLst/>
                          <a:latin typeface="Arial"/>
                        </a:rPr>
                        <a:t>7. </a:t>
                      </a:r>
                      <a:r>
                        <a:rPr lang="en-GB" sz="1200">
                          <a:effectLst/>
                          <a:latin typeface="Arial"/>
                        </a:rPr>
                        <a:t>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D1D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Any Other Business: </a:t>
                      </a:r>
                      <a:endParaRPr lang="en-GB">
                        <a:effectLst/>
                        <a:latin typeface="Arial"/>
                      </a:endParaRPr>
                    </a:p>
                    <a:p>
                      <a:pPr marL="171450" lvl="0" indent="-171450" rtl="0" fontAlgn="base">
                        <a:lnSpc>
                          <a:spcPts val="1350"/>
                        </a:lnSpc>
                        <a:buFont typeface="Wingdings"/>
                        <a:buChar char="v"/>
                      </a:pPr>
                      <a:r>
                        <a:rPr lang="en-GB" sz="1200">
                          <a:effectLst/>
                          <a:latin typeface="Arial"/>
                        </a:rPr>
                        <a:t>Regent Health PCN Mental Health Awareness Fair 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ALL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</a:pPr>
                      <a:endParaRPr lang="en-GB" sz="1200">
                        <a:effectLst/>
                        <a:latin typeface="Arial"/>
                      </a:endParaRPr>
                    </a:p>
                    <a:p>
                      <a:pPr algn="ctr" rtl="0" fontAlgn="base">
                        <a:lnSpc>
                          <a:spcPts val="1350"/>
                        </a:lnSpc>
                      </a:pPr>
                      <a:r>
                        <a:rPr lang="en-GB" sz="1200">
                          <a:effectLst/>
                          <a:latin typeface="Arial"/>
                        </a:rPr>
                        <a:t>18:55 </a:t>
                      </a:r>
                      <a:endParaRPr lang="en-GB">
                        <a:effectLst/>
                        <a:latin typeface="Arial"/>
                      </a:endParaRPr>
                    </a:p>
                  </a:txBody>
                  <a:tcPr marL="66675" marR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899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8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pointing at something&#10;&#10;Description automatically generated with low confidence">
            <a:extLst>
              <a:ext uri="{FF2B5EF4-FFF2-40B4-BE49-F238E27FC236}">
                <a16:creationId xmlns:a16="http://schemas.microsoft.com/office/drawing/2014/main" id="{45607D97-9C94-252A-BDC8-92D8F42B4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938" b="29159"/>
          <a:stretch/>
        </p:blipFill>
        <p:spPr>
          <a:xfrm>
            <a:off x="0" y="8365"/>
            <a:ext cx="12192000" cy="6849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FF0789-4E82-B50A-F9EC-A57D67221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321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ACB602-B0F4-3178-3E85-C85E95E4F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245" y="1986189"/>
            <a:ext cx="5242355" cy="1384995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Item 2: Review of Action Log </a:t>
            </a:r>
            <a:endParaRPr lang="en-US"/>
          </a:p>
        </p:txBody>
      </p:sp>
      <p:pic>
        <p:nvPicPr>
          <p:cNvPr id="7" name="Picture 6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BA01061A-27BD-18E9-625B-1F126491A2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37" t="41335" r="18442" b="40541"/>
          <a:stretch/>
        </p:blipFill>
        <p:spPr>
          <a:xfrm>
            <a:off x="447245" y="370800"/>
            <a:ext cx="3468130" cy="504295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FCE48CE-81CA-06B2-ED1B-0CA82B5CDBD0}"/>
              </a:ext>
            </a:extLst>
          </p:cNvPr>
          <p:cNvSpPr txBox="1">
            <a:spLocks/>
          </p:cNvSpPr>
          <p:nvPr/>
        </p:nvSpPr>
        <p:spPr>
          <a:xfrm>
            <a:off x="10268607" y="370800"/>
            <a:ext cx="1476148" cy="21777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>
                <a:solidFill>
                  <a:schemeClr val="accent1"/>
                </a:solidFill>
              </a:rPr>
              <a:t> October 2024</a:t>
            </a:r>
          </a:p>
        </p:txBody>
      </p:sp>
    </p:spTree>
    <p:extLst>
      <p:ext uri="{BB962C8B-B14F-4D97-AF65-F5344CB8AC3E}">
        <p14:creationId xmlns:p14="http://schemas.microsoft.com/office/powerpoint/2010/main" val="307647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9F06B5-1D68-559E-4D93-D841FF15F174}"/>
              </a:ext>
            </a:extLst>
          </p:cNvPr>
          <p:cNvSpPr txBox="1">
            <a:spLocks/>
          </p:cNvSpPr>
          <p:nvPr/>
        </p:nvSpPr>
        <p:spPr>
          <a:xfrm>
            <a:off x="493032" y="97155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GB" sz="1800" b="1">
                <a:solidFill>
                  <a:srgbClr val="FFFFFF"/>
                </a:solidFill>
                <a:latin typeface="+mj-lt"/>
                <a:cs typeface="+mj-cs"/>
              </a:rPr>
              <a:t>Healthcare Central London Federation</a:t>
            </a:r>
            <a:r>
              <a:rPr lang="en-US" sz="1800" b="1">
                <a:solidFill>
                  <a:srgbClr val="FFFFFF"/>
                </a:solidFill>
                <a:latin typeface="+mj-lt"/>
                <a:cs typeface="+mj-cs"/>
              </a:rPr>
              <a:t> Pan-Westminster Patient Participation Group (PPG) meeting Action Log</a:t>
            </a:r>
            <a:endParaRPr lang="en-US" sz="1800" kern="1200">
              <a:solidFill>
                <a:srgbClr val="FFFFFF"/>
              </a:solidFill>
              <a:latin typeface="+mj-lt"/>
              <a:cs typeface="Arial"/>
            </a:endParaRPr>
          </a:p>
          <a:p>
            <a:pPr marL="342900" indent="-342900" algn="ctr">
              <a:spcAft>
                <a:spcPts val="600"/>
              </a:spcAft>
            </a:pPr>
            <a:endParaRPr lang="en-US" sz="4400" kern="1200">
              <a:solidFill>
                <a:srgbClr val="FFFFFF"/>
              </a:solidFill>
              <a:latin typeface="+mj-lt"/>
              <a:cs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63B78E-5A17-8EC9-74CB-EC3FA00B3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684972"/>
              </p:ext>
            </p:extLst>
          </p:nvPr>
        </p:nvGraphicFramePr>
        <p:xfrm>
          <a:off x="643467" y="2337295"/>
          <a:ext cx="10905068" cy="2706072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660717">
                  <a:extLst>
                    <a:ext uri="{9D8B030D-6E8A-4147-A177-3AD203B41FA5}">
                      <a16:colId xmlns:a16="http://schemas.microsoft.com/office/drawing/2014/main" val="3901383814"/>
                    </a:ext>
                  </a:extLst>
                </a:gridCol>
                <a:gridCol w="2570625">
                  <a:extLst>
                    <a:ext uri="{9D8B030D-6E8A-4147-A177-3AD203B41FA5}">
                      <a16:colId xmlns:a16="http://schemas.microsoft.com/office/drawing/2014/main" val="1880603584"/>
                    </a:ext>
                  </a:extLst>
                </a:gridCol>
                <a:gridCol w="5686129">
                  <a:extLst>
                    <a:ext uri="{9D8B030D-6E8A-4147-A177-3AD203B41FA5}">
                      <a16:colId xmlns:a16="http://schemas.microsoft.com/office/drawing/2014/main" val="2260870229"/>
                    </a:ext>
                  </a:extLst>
                </a:gridCol>
                <a:gridCol w="987597">
                  <a:extLst>
                    <a:ext uri="{9D8B030D-6E8A-4147-A177-3AD203B41FA5}">
                      <a16:colId xmlns:a16="http://schemas.microsoft.com/office/drawing/2014/main" val="2242763410"/>
                    </a:ext>
                  </a:extLst>
                </a:gridCol>
              </a:tblGrid>
              <a:tr h="6487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b="0" cap="none" spc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Date</a:t>
                      </a:r>
                    </a:p>
                  </a:txBody>
                  <a:tcPr marL="15963" marR="15963" marT="153248" marB="76624" anchor="ctr"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b="0" cap="none" spc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Subject</a:t>
                      </a:r>
                    </a:p>
                  </a:txBody>
                  <a:tcPr marL="15963" marR="15963" marT="153248" marB="76624" anchor="ctr"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b="0" cap="none" spc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Action</a:t>
                      </a:r>
                    </a:p>
                  </a:txBody>
                  <a:tcPr marL="15963" marR="15963" marT="153248" marB="76624" anchor="ctr"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b="0" cap="none" spc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Owner</a:t>
                      </a:r>
                    </a:p>
                  </a:txBody>
                  <a:tcPr marL="15963" marR="15963" marT="153248" marB="76624" anchor="ctr"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166799"/>
                  </a:ext>
                </a:extLst>
              </a:tr>
              <a:tr h="846666"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09 July 2024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July  2024 HCL PPG meeting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Practice Websites: Action: Project Lead to request feedback from Practices about their new websites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HW</a:t>
                      </a:r>
                    </a:p>
                    <a:p>
                      <a:pPr lvl="0" algn="ctr">
                        <a:buNone/>
                      </a:pP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278820"/>
                  </a:ext>
                </a:extLst>
              </a:tr>
              <a:tr h="1210657"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09 July 2024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July  2024 HCL PPG meeting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Project team to create communication to Practices raising awareness about the AA</a:t>
                      </a:r>
                      <a:r>
                        <a:rPr lang="en-US" sz="2000" cap="none" spc="0">
                          <a:solidFill>
                            <a:srgbClr val="002F45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US" sz="2000" cap="none" spc="0">
                          <a:solidFill>
                            <a:srgbClr val="002F45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LD</a:t>
                      </a:r>
                    </a:p>
                    <a:p>
                      <a:pPr lvl="0" algn="ctr">
                        <a:buNone/>
                      </a:pP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5963" marR="15963" marT="153248" marB="76624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602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83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001E-58F2-2D64-C7A0-164EAB7B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2405418"/>
            <a:ext cx="5121680" cy="1346447"/>
          </a:xfrm>
        </p:spPr>
        <p:txBody>
          <a:bodyPr lIns="91440" tIns="45720" rIns="91440" bIns="45720" anchor="t"/>
          <a:lstStyle/>
          <a:p>
            <a:r>
              <a:rPr lang="en-GB">
                <a:latin typeface="Arial"/>
                <a:cs typeface="Arial"/>
              </a:rPr>
              <a:t>Planned Telephony Cover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78E0-B004-D48E-83F9-9581D5C4D8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/>
              <a:t>Item 3: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5DE92FC-888C-470E-02CB-0CDF24A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3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DF69D5-F5F9-820E-C23E-609222349458}"/>
              </a:ext>
            </a:extLst>
          </p:cNvPr>
          <p:cNvSpPr/>
          <p:nvPr/>
        </p:nvSpPr>
        <p:spPr>
          <a:xfrm>
            <a:off x="0" y="-3636"/>
            <a:ext cx="12188770" cy="7590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20725CD8-4334-78BF-09EC-8CE3EF2CD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69" y="6218661"/>
            <a:ext cx="1285875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0575" y="93816"/>
            <a:ext cx="794224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GB" sz="3600">
                <a:solidFill>
                  <a:srgbClr val="12FFA3"/>
                </a:solidFill>
                <a:latin typeface="Arial"/>
                <a:cs typeface="Arial"/>
              </a:rPr>
              <a:t>Planned Telephony</a:t>
            </a: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12FFA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en-GB" sz="3600">
                <a:solidFill>
                  <a:srgbClr val="12FFA3"/>
                </a:solidFill>
                <a:latin typeface="Arial"/>
                <a:cs typeface="Arial"/>
              </a:rPr>
              <a:t>Cover 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12FFA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AutoShape 2" descr="https://ukc-powerpoint.officeapps.live.com/pods/GetClipboardImage.ashx?Id=d2e978cc-c617-44ed-8601-369a5fba7ac0&amp;DC=GUK1&amp;pkey=b949b868-72a3-4146-be5a-b4e8b692eaf9&amp;wdwaccluster=GUK1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4869" y="1045214"/>
            <a:ext cx="5836257" cy="17364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Context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 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26352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Access to General Practice is a longstanding challenge with increasing demand 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263525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Feedback from our Federation practices </a:t>
            </a:r>
            <a:r>
              <a:rPr lang="en-GB" sz="1100">
                <a:solidFill>
                  <a:prstClr val="black"/>
                </a:solidFill>
                <a:latin typeface="Arial"/>
                <a:ea typeface="Nunito"/>
                <a:cs typeface="Arial"/>
                <a:sym typeface="Nunito"/>
              </a:rPr>
              <a:t>is for optional planned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 telephone cover 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26352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Support access and practice development - meetings, training and emergencies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26352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HCL Care Coordinators take calls and log actions for the practice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2635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2635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71475" y="2970913"/>
            <a:ext cx="5958803" cy="190909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2075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Nunito"/>
                <a:cs typeface="Arial"/>
                <a:sym typeface="Nunito"/>
              </a:rPr>
              <a:t>Service Design</a:t>
            </a:r>
            <a:endParaRPr lang="en-GB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Nunito"/>
              <a:cs typeface="Arial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25844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Research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Scoping July 2024 – 20 Practice Managers responded to survey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844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Ideation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Workshop Sept 2024 – Stakeholders brainstormed and discussed ideas 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844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Prototyping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Pilot Sept 2024 – Viability, risks, feedback and refine before full-scale</a:t>
            </a:r>
            <a:endParaRPr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8445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Implementation – 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Roll out Nov 2024 – 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Nunito"/>
              </a:rPr>
              <a:t>A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unito"/>
                <a:cs typeface="Arial" panose="020B0604020202020204" pitchFamily="34" charset="0"/>
                <a:sym typeface="Nunito"/>
              </a:rPr>
              <a:t>waiting guidance from our steering groups</a:t>
            </a: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620258" y="1045214"/>
            <a:ext cx="4891558" cy="38347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unito"/>
                <a:cs typeface="Arial" panose="020B0604020202020204" pitchFamily="34" charset="0"/>
                <a:sym typeface="Nunito"/>
              </a:rPr>
              <a:t>Workshop</a:t>
            </a:r>
          </a:p>
          <a:p>
            <a:pPr marL="18256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Transparency – tell patients they are speaking to HCL, not practice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Alert – pre-warn callers of events with a short phone message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 – inform patients via website, PPG, posters, texts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Safety – ensure safety netting e.g. emergency red flags protocols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Scope – agree on which tasks to do and not do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SOP – standardised, uniform and consistent to remove variations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Integration – HCL use same systems and are trained by practices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Governance – Robust quality and clinical safety assurance system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Security – HCL adheres to same NHS and GDPR standards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150032"/>
              </p:ext>
            </p:extLst>
          </p:nvPr>
        </p:nvGraphicFramePr>
        <p:xfrm>
          <a:off x="3016056" y="5413315"/>
          <a:ext cx="7273349" cy="1102988"/>
        </p:xfrm>
        <a:graphic>
          <a:graphicData uri="http://schemas.openxmlformats.org/drawingml/2006/table">
            <a:tbl>
              <a:tblPr/>
              <a:tblGrid>
                <a:gridCol w="501664">
                  <a:extLst>
                    <a:ext uri="{9D8B030D-6E8A-4147-A177-3AD203B41FA5}">
                      <a16:colId xmlns:a16="http://schemas.microsoft.com/office/drawing/2014/main" val="1361121272"/>
                    </a:ext>
                  </a:extLst>
                </a:gridCol>
                <a:gridCol w="805301">
                  <a:extLst>
                    <a:ext uri="{9D8B030D-6E8A-4147-A177-3AD203B41FA5}">
                      <a16:colId xmlns:a16="http://schemas.microsoft.com/office/drawing/2014/main" val="1267315675"/>
                    </a:ext>
                  </a:extLst>
                </a:gridCol>
                <a:gridCol w="462058">
                  <a:extLst>
                    <a:ext uri="{9D8B030D-6E8A-4147-A177-3AD203B41FA5}">
                      <a16:colId xmlns:a16="http://schemas.microsoft.com/office/drawing/2014/main" val="26849348"/>
                    </a:ext>
                  </a:extLst>
                </a:gridCol>
                <a:gridCol w="726093">
                  <a:extLst>
                    <a:ext uri="{9D8B030D-6E8A-4147-A177-3AD203B41FA5}">
                      <a16:colId xmlns:a16="http://schemas.microsoft.com/office/drawing/2014/main" val="3064968838"/>
                    </a:ext>
                  </a:extLst>
                </a:gridCol>
                <a:gridCol w="897712">
                  <a:extLst>
                    <a:ext uri="{9D8B030D-6E8A-4147-A177-3AD203B41FA5}">
                      <a16:colId xmlns:a16="http://schemas.microsoft.com/office/drawing/2014/main" val="2150358300"/>
                    </a:ext>
                  </a:extLst>
                </a:gridCol>
                <a:gridCol w="712890">
                  <a:extLst>
                    <a:ext uri="{9D8B030D-6E8A-4147-A177-3AD203B41FA5}">
                      <a16:colId xmlns:a16="http://schemas.microsoft.com/office/drawing/2014/main" val="3034959488"/>
                    </a:ext>
                  </a:extLst>
                </a:gridCol>
                <a:gridCol w="858108">
                  <a:extLst>
                    <a:ext uri="{9D8B030D-6E8A-4147-A177-3AD203B41FA5}">
                      <a16:colId xmlns:a16="http://schemas.microsoft.com/office/drawing/2014/main" val="2327676916"/>
                    </a:ext>
                  </a:extLst>
                </a:gridCol>
                <a:gridCol w="778897">
                  <a:extLst>
                    <a:ext uri="{9D8B030D-6E8A-4147-A177-3AD203B41FA5}">
                      <a16:colId xmlns:a16="http://schemas.microsoft.com/office/drawing/2014/main" val="253052812"/>
                    </a:ext>
                  </a:extLst>
                </a:gridCol>
                <a:gridCol w="806229">
                  <a:extLst>
                    <a:ext uri="{9D8B030D-6E8A-4147-A177-3AD203B41FA5}">
                      <a16:colId xmlns:a16="http://schemas.microsoft.com/office/drawing/2014/main" val="1314831282"/>
                    </a:ext>
                  </a:extLst>
                </a:gridCol>
                <a:gridCol w="724397">
                  <a:extLst>
                    <a:ext uri="{9D8B030D-6E8A-4147-A177-3AD203B41FA5}">
                      <a16:colId xmlns:a16="http://schemas.microsoft.com/office/drawing/2014/main" val="35524838"/>
                    </a:ext>
                  </a:extLst>
                </a:gridCol>
              </a:tblGrid>
              <a:tr h="68556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Use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Calls Received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Calls / Hour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Calls Answered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Percentage Answered (%)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Calls Missed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Percentage Missed (%)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Calls Abandoned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Queued Time (Sec)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Talk Time (Sec)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563570"/>
                  </a:ext>
                </a:extLst>
              </a:tr>
              <a:tr h="4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96%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039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37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001E-58F2-2D64-C7A0-164EAB7B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2405418"/>
            <a:ext cx="5121680" cy="1036481"/>
          </a:xfrm>
        </p:spPr>
        <p:txBody>
          <a:bodyPr lIns="91440" tIns="45720" rIns="91440" bIns="45720" anchor="t"/>
          <a:lstStyle/>
          <a:p>
            <a:r>
              <a:rPr lang="en-GB" err="1">
                <a:latin typeface="Arial"/>
                <a:cs typeface="Arial"/>
              </a:rPr>
              <a:t>Patchs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78E0-B004-D48E-83F9-9581D5C4D8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US" sz="2000"/>
              <a:t>Item 4: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5DE92FC-888C-470E-02CB-0CDF24A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808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99276-C75A-E95D-2ADB-3E21BFABA3D7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latin typeface="Arial"/>
                <a:cs typeface="Arial"/>
              </a:rPr>
              <a:t>About </a:t>
            </a:r>
            <a:r>
              <a:rPr lang="en-GB" sz="4800" err="1">
                <a:latin typeface="Arial"/>
                <a:cs typeface="Arial"/>
              </a:rPr>
              <a:t>Patchs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3605A7EB-C0A6-3E81-8199-3A5707BDD0DE}"/>
              </a:ext>
            </a:extLst>
          </p:cNvPr>
          <p:cNvSpPr txBox="1"/>
          <p:nvPr/>
        </p:nvSpPr>
        <p:spPr>
          <a:xfrm>
            <a:off x="6357599" y="1345246"/>
            <a:ext cx="4721870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Patients can submit a Patch for an admin query or submit a clinical Patch seeking care for their symptoms. </a:t>
            </a:r>
            <a:endParaRPr lang="en-US"/>
          </a:p>
          <a:p>
            <a:endParaRPr lang="en-GB"/>
          </a:p>
          <a:p>
            <a:r>
              <a:rPr lang="en-GB"/>
              <a:t>Files such as a letter or an image can be attached to a Patch. However, images of intimate areas should not be attached unless asked to do so by a clinician. </a:t>
            </a:r>
            <a:endParaRPr lang="en-US">
              <a:cs typeface="Arial"/>
            </a:endParaRPr>
          </a:p>
          <a:p>
            <a:endParaRPr lang="en-GB">
              <a:cs typeface="Arial"/>
            </a:endParaRPr>
          </a:p>
          <a:p>
            <a:r>
              <a:rPr lang="en-GB" err="1">
                <a:cs typeface="Arial"/>
              </a:rPr>
              <a:t>Patchs</a:t>
            </a:r>
            <a:r>
              <a:rPr lang="en-GB">
                <a:cs typeface="Arial"/>
              </a:rPr>
              <a:t> is not designed for life-threatening emergencies, patients are reminded of this before they start submitting a Patch. </a:t>
            </a:r>
          </a:p>
          <a:p>
            <a:endParaRPr lang="en-GB">
              <a:cs typeface="Arial"/>
            </a:endParaRPr>
          </a:p>
          <a:p>
            <a:r>
              <a:rPr lang="en-GB">
                <a:cs typeface="Arial"/>
              </a:rPr>
              <a:t>For life-threatening emergencies, patients </a:t>
            </a:r>
            <a:r>
              <a:rPr lang="en-GB" b="1">
                <a:cs typeface="Arial"/>
              </a:rPr>
              <a:t>must</a:t>
            </a:r>
            <a:r>
              <a:rPr lang="en-GB">
                <a:cs typeface="Arial"/>
              </a:rPr>
              <a:t> call 999.</a:t>
            </a:r>
            <a:r>
              <a:rPr lang="en-GB"/>
              <a:t>  </a:t>
            </a:r>
            <a:endParaRPr lang="en-GB">
              <a:cs typeface="Arial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C41B0C8-012F-5E78-CB0C-022F3F262145}"/>
              </a:ext>
            </a:extLst>
          </p:cNvPr>
          <p:cNvSpPr txBox="1"/>
          <p:nvPr/>
        </p:nvSpPr>
        <p:spPr>
          <a:xfrm>
            <a:off x="902466" y="1345062"/>
            <a:ext cx="472187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cs typeface="Arial"/>
              </a:rPr>
              <a:t>Making it easier for patients to access Primary Care is a big focus for Healthcare Central London (HCL). </a:t>
            </a:r>
            <a:r>
              <a:rPr lang="en-GB" err="1">
                <a:cs typeface="Arial"/>
              </a:rPr>
              <a:t>Patchs</a:t>
            </a:r>
            <a:r>
              <a:rPr lang="en-GB">
                <a:cs typeface="Arial"/>
              </a:rPr>
              <a:t>, our online </a:t>
            </a:r>
            <a:r>
              <a:rPr lang="en-GB" b="1">
                <a:cs typeface="Arial"/>
              </a:rPr>
              <a:t>GP Led</a:t>
            </a:r>
            <a:r>
              <a:rPr lang="en-GB">
                <a:cs typeface="Arial"/>
              </a:rPr>
              <a:t> appointments and triage system, helps our member Practices to manage patient requests more effectively. </a:t>
            </a:r>
            <a:endParaRPr lang="en-US">
              <a:cs typeface="Arial"/>
            </a:endParaRPr>
          </a:p>
          <a:p>
            <a:endParaRPr lang="en-GB">
              <a:cs typeface="Arial"/>
            </a:endParaRPr>
          </a:p>
          <a:p>
            <a:r>
              <a:rPr lang="en-GB" err="1">
                <a:cs typeface="Arial"/>
              </a:rPr>
              <a:t>Patchs</a:t>
            </a:r>
            <a:r>
              <a:rPr lang="en-GB">
                <a:cs typeface="Arial"/>
              </a:rPr>
              <a:t> does not replace existing methods of contact for our member Practices, patients are still able to call or visit.  </a:t>
            </a:r>
          </a:p>
          <a:p>
            <a:endParaRPr lang="en-GB">
              <a:cs typeface="Arial"/>
            </a:endParaRPr>
          </a:p>
          <a:p>
            <a:r>
              <a:rPr lang="en-GB">
                <a:cs typeface="Arial"/>
              </a:rPr>
              <a:t>NHS 111 is available when our member Practices and </a:t>
            </a:r>
            <a:r>
              <a:rPr lang="en-GB" err="1">
                <a:cs typeface="Arial"/>
              </a:rPr>
              <a:t>Patchs</a:t>
            </a:r>
            <a:r>
              <a:rPr lang="en-GB">
                <a:cs typeface="Arial"/>
              </a:rPr>
              <a:t> are closed.</a:t>
            </a:r>
            <a:endParaRPr lang="en-GB"/>
          </a:p>
        </p:txBody>
      </p:sp>
      <p:pic>
        <p:nvPicPr>
          <p:cNvPr id="5" name="Picture 4" descr="A blue and purple text&#10;&#10;Description automatically generated">
            <a:extLst>
              <a:ext uri="{FF2B5EF4-FFF2-40B4-BE49-F238E27FC236}">
                <a16:creationId xmlns:a16="http://schemas.microsoft.com/office/drawing/2014/main" id="{D84F2D63-9126-359D-B4F6-DFFFEA57B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29" y="290269"/>
            <a:ext cx="1761881" cy="6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8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58D27C5-186E-F985-35B4-2C7D798C12E3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rgbClr val="FFFFFF"/>
                </a:solidFill>
                <a:latin typeface="Arial"/>
                <a:cs typeface="Arial"/>
              </a:rPr>
              <a:t>When Can We Access </a:t>
            </a:r>
            <a:r>
              <a:rPr lang="en-GB" sz="4800" err="1">
                <a:solidFill>
                  <a:srgbClr val="FFFFFF"/>
                </a:solidFill>
                <a:latin typeface="Arial"/>
                <a:cs typeface="Arial"/>
              </a:rPr>
              <a:t>Patchs</a:t>
            </a:r>
            <a:r>
              <a:rPr lang="en-GB" sz="480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8A2AE3FF-F6BC-29DB-6755-D52A5E59C676}"/>
              </a:ext>
            </a:extLst>
          </p:cNvPr>
          <p:cNvSpPr txBox="1"/>
          <p:nvPr/>
        </p:nvSpPr>
        <p:spPr>
          <a:xfrm>
            <a:off x="2852080" y="1223637"/>
            <a:ext cx="834951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/>
              <a:buChar char="v"/>
            </a:pPr>
            <a:r>
              <a:rPr lang="en-GB" err="1">
                <a:solidFill>
                  <a:schemeClr val="accent6"/>
                </a:solidFill>
              </a:rPr>
              <a:t>Patchs</a:t>
            </a:r>
            <a:r>
              <a:rPr lang="en-GB">
                <a:solidFill>
                  <a:schemeClr val="accent6"/>
                </a:solidFill>
              </a:rPr>
              <a:t> is available weekdays from 08:00 and submissions close at 18:30</a:t>
            </a:r>
            <a:r>
              <a:rPr lang="en-GB"/>
              <a:t/>
            </a:r>
            <a:br>
              <a:rPr lang="en-GB"/>
            </a:br>
            <a:endParaRPr lang="en-US">
              <a:solidFill>
                <a:schemeClr val="accent6"/>
              </a:solidFill>
            </a:endParaRPr>
          </a:p>
          <a:p>
            <a:pPr marL="285750" indent="-285750">
              <a:buFont typeface="Wingdings"/>
              <a:buChar char="v"/>
            </a:pPr>
            <a:r>
              <a:rPr lang="en-GB" err="1">
                <a:solidFill>
                  <a:schemeClr val="accent6"/>
                </a:solidFill>
              </a:rPr>
              <a:t>Patchs</a:t>
            </a:r>
            <a:r>
              <a:rPr lang="en-GB">
                <a:solidFill>
                  <a:schemeClr val="accent6"/>
                </a:solidFill>
                <a:cs typeface="Arial"/>
              </a:rPr>
              <a:t> is closed Bank Holidays, this is line with our member Practices</a:t>
            </a:r>
            <a:endParaRPr lang="en-US" err="1">
              <a:solidFill>
                <a:schemeClr val="accent6"/>
              </a:solidFill>
              <a:cs typeface="Arial"/>
            </a:endParaRPr>
          </a:p>
        </p:txBody>
      </p:sp>
      <p:pic>
        <p:nvPicPr>
          <p:cNvPr id="13" name="Picture 12" descr="Free clock analog time vector">
            <a:extLst>
              <a:ext uri="{FF2B5EF4-FFF2-40B4-BE49-F238E27FC236}">
                <a16:creationId xmlns:a16="http://schemas.microsoft.com/office/drawing/2014/main" id="{4B142A67-E093-1B0D-E3AE-1A0150AAF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82" y="1109841"/>
            <a:ext cx="1404191" cy="140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5CD872C-D41C-C114-43CE-DCED11D3EC57}"/>
              </a:ext>
            </a:extLst>
          </p:cNvPr>
          <p:cNvSpPr>
            <a:spLocks noGrp="1"/>
          </p:cNvSpPr>
          <p:nvPr/>
        </p:nvSpPr>
        <p:spPr>
          <a:xfrm>
            <a:off x="1110074" y="296503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 err="1">
                <a:solidFill>
                  <a:srgbClr val="FFFFFF"/>
                </a:solidFill>
                <a:latin typeface="Arial"/>
                <a:cs typeface="Arial"/>
              </a:rPr>
              <a:t>Patchs</a:t>
            </a:r>
            <a:r>
              <a:rPr lang="en-GB" sz="4800">
                <a:solidFill>
                  <a:srgbClr val="FFFFFF"/>
                </a:solidFill>
                <a:latin typeface="Arial"/>
                <a:cs typeface="Arial"/>
              </a:rPr>
              <a:t> Team</a:t>
            </a:r>
            <a:endParaRPr lang="en-GB" sz="4800">
              <a:solidFill>
                <a:srgbClr val="FFFFFF"/>
              </a:solidFill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0468E31A-7BC3-6C12-7F74-574D557ADF58}"/>
              </a:ext>
            </a:extLst>
          </p:cNvPr>
          <p:cNvSpPr txBox="1"/>
          <p:nvPr/>
        </p:nvSpPr>
        <p:spPr>
          <a:xfrm>
            <a:off x="1101294" y="3851052"/>
            <a:ext cx="10480433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</a:rPr>
              <a:t>GPs</a:t>
            </a:r>
            <a:br>
              <a:rPr lang="en-GB">
                <a:solidFill>
                  <a:schemeClr val="accent6"/>
                </a:solidFill>
              </a:rPr>
            </a:br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</a:rPr>
              <a:t>Advanced Nurse Practitioners (ANPs)</a:t>
            </a:r>
            <a:r>
              <a:rPr lang="en-GB">
                <a:solidFill>
                  <a:schemeClr val="accent6"/>
                </a:solidFill>
                <a:cs typeface="Arial"/>
              </a:rPr>
              <a:t/>
            </a:r>
            <a:br>
              <a:rPr lang="en-GB">
                <a:solidFill>
                  <a:schemeClr val="accent6"/>
                </a:solidFill>
                <a:cs typeface="Arial"/>
              </a:rPr>
            </a:br>
            <a:endParaRPr lang="en-GB">
              <a:solidFill>
                <a:schemeClr val="accent6"/>
              </a:solidFill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  <a:cs typeface="Arial"/>
              </a:rPr>
              <a:t>Care Coordinators (Admin)</a:t>
            </a:r>
            <a:br>
              <a:rPr lang="en-GB">
                <a:solidFill>
                  <a:schemeClr val="accent6"/>
                </a:solidFill>
                <a:cs typeface="Arial"/>
              </a:rPr>
            </a:br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  <a:cs typeface="Arial"/>
              </a:rPr>
              <a:t>Supported by a GP Clinical Lead responsible for Clinical Governance</a:t>
            </a:r>
            <a:br>
              <a:rPr lang="en-GB">
                <a:solidFill>
                  <a:schemeClr val="accent6"/>
                </a:solidFill>
                <a:cs typeface="Arial"/>
              </a:rPr>
            </a:br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  <a:cs typeface="Arial"/>
              </a:rPr>
              <a:t>Supported by operations management </a:t>
            </a:r>
          </a:p>
        </p:txBody>
      </p:sp>
    </p:spTree>
    <p:extLst>
      <p:ext uri="{BB962C8B-B14F-4D97-AF65-F5344CB8AC3E}">
        <p14:creationId xmlns:p14="http://schemas.microsoft.com/office/powerpoint/2010/main" val="1089047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D4ABDF-47A7-4E42-5C89-0B191104BAE3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chemeClr val="tx2"/>
                </a:solidFill>
                <a:latin typeface="Arial"/>
                <a:cs typeface="Arial"/>
              </a:rPr>
              <a:t>Advanced Nurse Practitioner Role</a:t>
            </a:r>
            <a:endParaRPr lang="en-GB" sz="480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E6CC90-5565-9DBA-77AF-7784F899CCBA}"/>
              </a:ext>
            </a:extLst>
          </p:cNvPr>
          <p:cNvSpPr txBox="1"/>
          <p:nvPr/>
        </p:nvSpPr>
        <p:spPr>
          <a:xfrm>
            <a:off x="1075376" y="1025895"/>
            <a:ext cx="9361714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Not all patients are aware of the Advanced Nurse Practitioner role. You may hear the role referred to as ANP.  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ANPs are highly trained health professionals who can undertake reviews of patients for many common presentations in general practice. 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To become an ANP, an individual must be a fully qualified Registered Nurse and then undertake a separate 3-year Master’s Degree in Advanced Clinical Practice (or equivalent). During this time, ANPs undergo a minimum of 500 hours of clinical supervision with a GP or hospital Doctor.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HCL's ANPs come from several clinical backgrounds including urgent care, Accident &amp; Emergency, acute medical/surgical backgrounds and general practice.</a:t>
            </a:r>
          </a:p>
          <a:p>
            <a:endParaRPr lang="en-US"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ANPs are also available in HCL's Additional Access and Enhanced Access services. </a:t>
            </a:r>
          </a:p>
          <a:p>
            <a:pPr marL="285750" indent="-285750">
              <a:buFont typeface="Wingdings"/>
              <a:buChar char="v"/>
            </a:pPr>
            <a:endParaRPr lang="en-US"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US">
                <a:cs typeface="Arial"/>
              </a:rPr>
              <a:t>ANPs </a:t>
            </a:r>
            <a:r>
              <a:rPr lang="en-US" b="1" u="sng">
                <a:cs typeface="Arial"/>
              </a:rPr>
              <a:t>DO NOT</a:t>
            </a:r>
            <a:r>
              <a:rPr lang="en-US">
                <a:cs typeface="Arial"/>
              </a:rPr>
              <a:t> consult the following:</a:t>
            </a:r>
          </a:p>
          <a:p>
            <a:pPr marL="742950" lvl="1" indent="-285750">
              <a:buFont typeface="Wingdings"/>
              <a:buChar char="Ø"/>
            </a:pPr>
            <a:r>
              <a:rPr lang="en-US">
                <a:cs typeface="Arial"/>
              </a:rPr>
              <a:t>Acute mental health</a:t>
            </a:r>
          </a:p>
          <a:p>
            <a:pPr marL="742950" lvl="1" indent="-285750">
              <a:buFont typeface="Wingdings"/>
              <a:buChar char="Ø"/>
            </a:pPr>
            <a:r>
              <a:rPr lang="en-US">
                <a:cs typeface="Arial"/>
              </a:rPr>
              <a:t>Children under 5 years</a:t>
            </a:r>
          </a:p>
          <a:p>
            <a:pPr marL="742950" lvl="1" indent="-285750">
              <a:buFont typeface="Wingdings"/>
              <a:buChar char="Ø"/>
            </a:pPr>
            <a:r>
              <a:rPr lang="en-US">
                <a:cs typeface="Arial"/>
              </a:rPr>
              <a:t>Pregnant women</a:t>
            </a:r>
          </a:p>
        </p:txBody>
      </p:sp>
    </p:spTree>
    <p:extLst>
      <p:ext uri="{BB962C8B-B14F-4D97-AF65-F5344CB8AC3E}">
        <p14:creationId xmlns:p14="http://schemas.microsoft.com/office/powerpoint/2010/main" val="226842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CC8AB99-C441-2E21-F272-5E5515B0A1DA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rgbClr val="002F45"/>
                </a:solidFill>
                <a:latin typeface="Arial"/>
                <a:cs typeface="Arial"/>
              </a:rPr>
              <a:t>Accessing </a:t>
            </a:r>
            <a:r>
              <a:rPr lang="en-GB" sz="4800" err="1">
                <a:solidFill>
                  <a:srgbClr val="002F45"/>
                </a:solidFill>
                <a:latin typeface="Arial"/>
                <a:cs typeface="Arial"/>
              </a:rPr>
              <a:t>Patchs</a:t>
            </a:r>
            <a:endParaRPr lang="en-US" err="1">
              <a:solidFill>
                <a:srgbClr val="002F45"/>
              </a:solidFill>
            </a:endParaRPr>
          </a:p>
        </p:txBody>
      </p:sp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7A13151D-0F0F-4697-3349-551C97D00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58" y="1171324"/>
            <a:ext cx="7886371" cy="3632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62E505-6F45-2C0D-48FE-1A533D8CE481}"/>
              </a:ext>
            </a:extLst>
          </p:cNvPr>
          <p:cNvSpPr txBox="1"/>
          <p:nvPr/>
        </p:nvSpPr>
        <p:spPr>
          <a:xfrm>
            <a:off x="993321" y="4940299"/>
            <a:ext cx="75392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rgbClr val="002F45"/>
                </a:solidFill>
                <a:cs typeface="Arial"/>
              </a:rPr>
              <a:t>Patchs</a:t>
            </a:r>
            <a:r>
              <a:rPr lang="en-US">
                <a:solidFill>
                  <a:srgbClr val="002F45"/>
                </a:solidFill>
                <a:cs typeface="Arial"/>
              </a:rPr>
              <a:t> is accessed via your GP practice's website by selecting 'Contact Us'. Alternatively, the web page can be bookmarked for convenience. Patients must be registered to submit a Patch. </a:t>
            </a:r>
          </a:p>
        </p:txBody>
      </p:sp>
    </p:spTree>
    <p:extLst>
      <p:ext uri="{BB962C8B-B14F-4D97-AF65-F5344CB8AC3E}">
        <p14:creationId xmlns:p14="http://schemas.microsoft.com/office/powerpoint/2010/main" val="2888952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58D27C5-186E-F985-35B4-2C7D798C12E3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rgbClr val="FFFFFF"/>
                </a:solidFill>
                <a:latin typeface="Arial"/>
                <a:cs typeface="Arial"/>
              </a:rPr>
              <a:t>What is </a:t>
            </a:r>
            <a:r>
              <a:rPr lang="en-GB" sz="4800" err="1">
                <a:solidFill>
                  <a:srgbClr val="FFFFFF"/>
                </a:solidFill>
                <a:latin typeface="Arial"/>
                <a:cs typeface="Arial"/>
              </a:rPr>
              <a:t>Patchs</a:t>
            </a:r>
            <a:r>
              <a:rPr lang="en-GB" sz="4800">
                <a:solidFill>
                  <a:srgbClr val="FFFFFF"/>
                </a:solidFill>
                <a:latin typeface="Arial"/>
                <a:cs typeface="Arial"/>
              </a:rPr>
              <a:t> Translate?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0468E31A-7BC3-6C12-7F74-574D557ADF58}"/>
              </a:ext>
            </a:extLst>
          </p:cNvPr>
          <p:cNvSpPr txBox="1"/>
          <p:nvPr/>
        </p:nvSpPr>
        <p:spPr>
          <a:xfrm>
            <a:off x="1051813" y="1861935"/>
            <a:ext cx="1048043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/>
              <a:buChar char="v"/>
            </a:pPr>
            <a:r>
              <a:rPr lang="en-GB" err="1">
                <a:solidFill>
                  <a:schemeClr val="accent6"/>
                </a:solidFill>
                <a:cs typeface="Arial"/>
              </a:rPr>
              <a:t>Patchs</a:t>
            </a:r>
            <a:r>
              <a:rPr lang="en-GB">
                <a:solidFill>
                  <a:schemeClr val="accent6"/>
                </a:solidFill>
                <a:cs typeface="Arial"/>
              </a:rPr>
              <a:t> is primarily meant to be used in English. However, to make access to online consultations more equitable to patients who do not speak English as their first language, </a:t>
            </a:r>
            <a:r>
              <a:rPr lang="en-GB" err="1">
                <a:solidFill>
                  <a:schemeClr val="accent6"/>
                </a:solidFill>
                <a:cs typeface="Arial"/>
              </a:rPr>
              <a:t>Patchs</a:t>
            </a:r>
            <a:r>
              <a:rPr lang="en-GB">
                <a:solidFill>
                  <a:schemeClr val="accent6"/>
                </a:solidFill>
                <a:cs typeface="Arial"/>
              </a:rPr>
              <a:t> provides an optional translation service. </a:t>
            </a:r>
            <a:r>
              <a:rPr lang="en-GB">
                <a:cs typeface="Arial"/>
              </a:rPr>
              <a:t/>
            </a:r>
            <a:br>
              <a:rPr lang="en-GB">
                <a:cs typeface="Arial"/>
              </a:rPr>
            </a:br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 err="1">
                <a:solidFill>
                  <a:schemeClr val="accent6"/>
                </a:solidFill>
                <a:cs typeface="Arial"/>
              </a:rPr>
              <a:t>Patchs</a:t>
            </a:r>
            <a:r>
              <a:rPr lang="en-GB">
                <a:solidFill>
                  <a:schemeClr val="accent6"/>
                </a:solidFill>
                <a:cs typeface="Arial"/>
              </a:rPr>
              <a:t> Translate is meant to facilitate communication with your GP practice, not replace it.</a:t>
            </a:r>
          </a:p>
          <a:p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  <a:cs typeface="Arial"/>
              </a:rPr>
              <a:t>As of October 15th 2024, </a:t>
            </a:r>
            <a:r>
              <a:rPr lang="en-GB" b="1">
                <a:solidFill>
                  <a:schemeClr val="accent6"/>
                </a:solidFill>
                <a:cs typeface="Arial"/>
              </a:rPr>
              <a:t>32 languages</a:t>
            </a:r>
            <a:r>
              <a:rPr lang="en-GB">
                <a:solidFill>
                  <a:schemeClr val="accent6"/>
                </a:solidFill>
                <a:cs typeface="Arial"/>
              </a:rPr>
              <a:t> are available including Arabic, Bengali, Bulgarian, Chinese, Gujarati, Hindi, Polish, Portuguese, Ukranian, Urdu and Welsh.</a:t>
            </a:r>
            <a:r>
              <a:rPr lang="en-GB">
                <a:cs typeface="Arial"/>
              </a:rPr>
              <a:t/>
            </a:r>
            <a:br>
              <a:rPr lang="en-GB">
                <a:cs typeface="Arial"/>
              </a:rPr>
            </a:br>
            <a:endParaRPr lang="en-GB">
              <a:solidFill>
                <a:schemeClr val="accent6"/>
              </a:solidFill>
              <a:cs typeface="Arial"/>
            </a:endParaRPr>
          </a:p>
          <a:p>
            <a:pPr marL="285750" indent="-285750">
              <a:buFont typeface="Wingdings"/>
              <a:buChar char="v"/>
            </a:pPr>
            <a:r>
              <a:rPr lang="en-GB">
                <a:solidFill>
                  <a:schemeClr val="accent6"/>
                </a:solidFill>
                <a:cs typeface="Arial"/>
              </a:rPr>
              <a:t>If </a:t>
            </a:r>
            <a:r>
              <a:rPr lang="en-GB" err="1">
                <a:solidFill>
                  <a:schemeClr val="accent6"/>
                </a:solidFill>
                <a:cs typeface="Arial"/>
              </a:rPr>
              <a:t>Patchs</a:t>
            </a:r>
            <a:r>
              <a:rPr lang="en-GB">
                <a:solidFill>
                  <a:schemeClr val="accent6"/>
                </a:solidFill>
                <a:cs typeface="Arial"/>
              </a:rPr>
              <a:t> Translate is not active when you're submitting a Patch via your GP practice's website, please contact your GP practice and request for it to be activated. </a:t>
            </a:r>
          </a:p>
        </p:txBody>
      </p:sp>
    </p:spTree>
    <p:extLst>
      <p:ext uri="{BB962C8B-B14F-4D97-AF65-F5344CB8AC3E}">
        <p14:creationId xmlns:p14="http://schemas.microsoft.com/office/powerpoint/2010/main" val="1039270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D4ABDF-47A7-4E42-5C89-0B191104BAE3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chemeClr val="tx2"/>
                </a:solidFill>
                <a:latin typeface="Arial"/>
                <a:cs typeface="Arial"/>
              </a:rPr>
              <a:t>Patient Journey</a:t>
            </a:r>
            <a:endParaRPr lang="en-GB" sz="4800">
              <a:solidFill>
                <a:schemeClr val="tx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F8C7B8-6DB3-B4AC-9A32-95AAC6EAE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409" y="1168835"/>
            <a:ext cx="9805401" cy="525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02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D4ABDF-47A7-4E42-5C89-0B191104BAE3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solidFill>
                  <a:schemeClr val="tx2"/>
                </a:solidFill>
                <a:latin typeface="Arial"/>
                <a:cs typeface="Arial"/>
              </a:rPr>
              <a:t>The Growth of </a:t>
            </a:r>
            <a:r>
              <a:rPr lang="en-GB" sz="4800" err="1">
                <a:solidFill>
                  <a:schemeClr val="tx2"/>
                </a:solidFill>
                <a:latin typeface="Arial"/>
                <a:cs typeface="Arial"/>
              </a:rPr>
              <a:t>Patchs</a:t>
            </a:r>
            <a:endParaRPr lang="en-US" err="1">
              <a:solidFill>
                <a:schemeClr val="tx2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5B5BA7D-CDF0-404B-B4DD-70D92AB68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646064"/>
              </p:ext>
            </p:extLst>
          </p:nvPr>
        </p:nvGraphicFramePr>
        <p:xfrm>
          <a:off x="1192433" y="1079391"/>
          <a:ext cx="10202762" cy="511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74D6B7-F50E-F251-96E1-D0370F7F9B84}"/>
              </a:ext>
            </a:extLst>
          </p:cNvPr>
          <p:cNvSpPr txBox="1"/>
          <p:nvPr/>
        </p:nvSpPr>
        <p:spPr>
          <a:xfrm>
            <a:off x="5025341" y="6337139"/>
            <a:ext cx="252713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cs typeface="Arial"/>
              </a:rPr>
              <a:t>Monthly average: 10,000 </a:t>
            </a:r>
            <a:r>
              <a:rPr lang="en-US" sz="1200" err="1">
                <a:cs typeface="Arial"/>
              </a:rPr>
              <a:t>Patchs</a:t>
            </a:r>
            <a:endParaRPr lang="en-US" sz="1200" err="1"/>
          </a:p>
        </p:txBody>
      </p:sp>
    </p:spTree>
    <p:extLst>
      <p:ext uri="{BB962C8B-B14F-4D97-AF65-F5344CB8AC3E}">
        <p14:creationId xmlns:p14="http://schemas.microsoft.com/office/powerpoint/2010/main" val="2955419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F707A2E-0FA6-88E6-2116-D5C6BBDE5300}"/>
              </a:ext>
            </a:extLst>
          </p:cNvPr>
          <p:cNvSpPr>
            <a:spLocks noGrp="1"/>
          </p:cNvSpPr>
          <p:nvPr/>
        </p:nvSpPr>
        <p:spPr>
          <a:xfrm>
            <a:off x="992146" y="288963"/>
            <a:ext cx="10594608" cy="1399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800">
                <a:latin typeface="Arial"/>
                <a:cs typeface="Arial"/>
              </a:rPr>
              <a:t>How to submit a Patch</a:t>
            </a:r>
            <a:endParaRPr lang="en-US"/>
          </a:p>
        </p:txBody>
      </p:sp>
      <p:pic>
        <p:nvPicPr>
          <p:cNvPr id="2" name="Online Media 1" title="How to contact your GP Practice online using Patchs">
            <a:hlinkClick r:id="" action="ppaction://media"/>
            <a:extLst>
              <a:ext uri="{FF2B5EF4-FFF2-40B4-BE49-F238E27FC236}">
                <a16:creationId xmlns:a16="http://schemas.microsoft.com/office/drawing/2014/main" id="{A1E2FAA6-5587-C7D3-FFE1-5695191E8E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67006" y="1510144"/>
            <a:ext cx="7985848" cy="44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16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001E-58F2-2D64-C7A0-164EAB7B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2405418"/>
            <a:ext cx="5121680" cy="1036481"/>
          </a:xfrm>
        </p:spPr>
        <p:txBody>
          <a:bodyPr lIns="91440" tIns="45720" rIns="91440" bIns="45720" anchor="t"/>
          <a:lstStyle/>
          <a:p>
            <a:r>
              <a:rPr lang="en-GB">
                <a:latin typeface="Arial"/>
                <a:cs typeface="Arial"/>
              </a:rPr>
              <a:t>ICB Patient Access Survey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78E0-B004-D48E-83F9-9581D5C4D8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US" sz="2000"/>
              <a:t>Item 5: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5DE92FC-888C-470E-02CB-0CDF24A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5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786" y="170695"/>
            <a:ext cx="10515600" cy="649287"/>
          </a:xfrm>
        </p:spPr>
        <p:txBody>
          <a:bodyPr lIns="91440" tIns="45720" rIns="91440" bIns="45720" anchor="t"/>
          <a:lstStyle/>
          <a:p>
            <a:r>
              <a:rPr lang="en-GB">
                <a:latin typeface="Arial"/>
                <a:cs typeface="Arial"/>
              </a:rPr>
              <a:t> </a:t>
            </a:r>
            <a:r>
              <a:rPr lang="en-GB" sz="4000">
                <a:solidFill>
                  <a:srgbClr val="002F45"/>
                </a:solidFill>
                <a:latin typeface="Arial"/>
                <a:cs typeface="Arial"/>
              </a:rPr>
              <a:t>I</a:t>
            </a:r>
            <a:r>
              <a:rPr lang="en-GB" sz="4000">
                <a:solidFill>
                  <a:srgbClr val="000000"/>
                </a:solidFill>
                <a:latin typeface="Arial"/>
                <a:cs typeface="Arial"/>
              </a:rPr>
              <a:t>CB Patient Access Survey</a:t>
            </a:r>
          </a:p>
        </p:txBody>
      </p:sp>
      <p:sp>
        <p:nvSpPr>
          <p:cNvPr id="5" name="Shape 58">
            <a:extLst>
              <a:ext uri="{FF2B5EF4-FFF2-40B4-BE49-F238E27FC236}">
                <a16:creationId xmlns:a16="http://schemas.microsoft.com/office/drawing/2014/main" id="{D25DF5ED-4C44-79A2-ED37-9A5E8A2F5F0A}"/>
              </a:ext>
            </a:extLst>
          </p:cNvPr>
          <p:cNvSpPr txBox="1"/>
          <p:nvPr/>
        </p:nvSpPr>
        <p:spPr>
          <a:xfrm>
            <a:off x="359498" y="1288806"/>
            <a:ext cx="11431615" cy="791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500">
                <a:solidFill>
                  <a:schemeClr val="tx1"/>
                </a:solidFill>
                <a:latin typeface="+mn-lt"/>
              </a:rPr>
              <a:t>This survey is about finding out how easy or hard it is to access GP services. The survey is to run for two weeks from Monday 14</a:t>
            </a:r>
            <a:r>
              <a:rPr lang="en-US" sz="1000" baseline="30000">
                <a:solidFill>
                  <a:schemeClr val="tx1"/>
                </a:solidFill>
                <a:latin typeface="+mn-lt"/>
              </a:rPr>
              <a:t>th</a:t>
            </a:r>
            <a:r>
              <a:rPr lang="en-US" sz="1500">
                <a:solidFill>
                  <a:schemeClr val="tx1"/>
                </a:solidFill>
                <a:latin typeface="+mn-lt"/>
              </a:rPr>
              <a:t> October. The target is a 5% response rate of all patients over 14 years old. </a:t>
            </a:r>
          </a:p>
          <a:p>
            <a:endParaRPr lang="en-US" sz="1500">
              <a:solidFill>
                <a:srgbClr val="003347"/>
              </a:solidFill>
            </a:endParaRPr>
          </a:p>
          <a:p>
            <a:endParaRPr lang="en-US"/>
          </a:p>
          <a:p>
            <a:pPr>
              <a:buSzPts val="1100"/>
            </a:pPr>
            <a:endParaRPr lang="en-US" sz="1500">
              <a:latin typeface="+mn-lt"/>
            </a:endParaRPr>
          </a:p>
          <a:p>
            <a:endParaRPr lang="en-US">
              <a:latin typeface="+mn-lt"/>
            </a:endParaRPr>
          </a:p>
        </p:txBody>
      </p:sp>
      <p:pic>
        <p:nvPicPr>
          <p:cNvPr id="6" name="Picture 5" descr="A blue and black clipboard with a checklist and pills&#10;&#10;Description automatically generated">
            <a:extLst>
              <a:ext uri="{FF2B5EF4-FFF2-40B4-BE49-F238E27FC236}">
                <a16:creationId xmlns:a16="http://schemas.microsoft.com/office/drawing/2014/main" id="{E659C2A7-A941-1F86-76EC-F3EC0005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59" y="2340952"/>
            <a:ext cx="933450" cy="933450"/>
          </a:xfrm>
          <a:prstGeom prst="rect">
            <a:avLst/>
          </a:prstGeom>
        </p:spPr>
      </p:pic>
      <p:sp>
        <p:nvSpPr>
          <p:cNvPr id="7" name="Shape 79">
            <a:extLst>
              <a:ext uri="{FF2B5EF4-FFF2-40B4-BE49-F238E27FC236}">
                <a16:creationId xmlns:a16="http://schemas.microsoft.com/office/drawing/2014/main" id="{FB3F5821-EBD4-9678-CC96-181D94645B5A}"/>
              </a:ext>
            </a:extLst>
          </p:cNvPr>
          <p:cNvSpPr txBox="1"/>
          <p:nvPr/>
        </p:nvSpPr>
        <p:spPr>
          <a:xfrm>
            <a:off x="1258406" y="2457109"/>
            <a:ext cx="4842450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300">
                <a:latin typeface="+mn-lt"/>
              </a:rPr>
              <a:t>Link is up on all HCL managed websites (20)</a:t>
            </a:r>
            <a:endParaRPr lang="en-US"/>
          </a:p>
          <a:p>
            <a:pPr marL="285750" indent="-28575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-US" sz="1300">
                <a:latin typeface="+mn-lt"/>
              </a:rPr>
              <a:t>Practices managing their own websites have also been shared the information and copy to add</a:t>
            </a:r>
          </a:p>
        </p:txBody>
      </p:sp>
      <p:sp>
        <p:nvSpPr>
          <p:cNvPr id="8" name="Shape 79">
            <a:extLst>
              <a:ext uri="{FF2B5EF4-FFF2-40B4-BE49-F238E27FC236}">
                <a16:creationId xmlns:a16="http://schemas.microsoft.com/office/drawing/2014/main" id="{014600E2-9B5C-FA01-5AC2-0E7330CBF138}"/>
              </a:ext>
            </a:extLst>
          </p:cNvPr>
          <p:cNvSpPr txBox="1"/>
          <p:nvPr/>
        </p:nvSpPr>
        <p:spPr>
          <a:xfrm>
            <a:off x="226775" y="1953016"/>
            <a:ext cx="3986666" cy="79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4999"/>
              </a:lnSpc>
            </a:pPr>
            <a:r>
              <a:rPr lang="en-US" sz="2000">
                <a:solidFill>
                  <a:schemeClr val="bg1"/>
                </a:solidFill>
                <a:latin typeface="+mn-lt"/>
              </a:rPr>
              <a:t>Current Progress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9" name="Picture 8" descr="A blue and black clipboard with a blue line on it&#10;&#10;Description automatically generated">
            <a:extLst>
              <a:ext uri="{FF2B5EF4-FFF2-40B4-BE49-F238E27FC236}">
                <a16:creationId xmlns:a16="http://schemas.microsoft.com/office/drawing/2014/main" id="{2345E186-414B-6778-FF24-3890AF9C2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66" y="3433397"/>
            <a:ext cx="942975" cy="952500"/>
          </a:xfrm>
          <a:prstGeom prst="rect">
            <a:avLst/>
          </a:prstGeom>
        </p:spPr>
      </p:pic>
      <p:sp>
        <p:nvSpPr>
          <p:cNvPr id="10" name="Shape 79">
            <a:extLst>
              <a:ext uri="{FF2B5EF4-FFF2-40B4-BE49-F238E27FC236}">
                <a16:creationId xmlns:a16="http://schemas.microsoft.com/office/drawing/2014/main" id="{D02437B4-73CF-B81C-E19C-99489A9A4392}"/>
              </a:ext>
            </a:extLst>
          </p:cNvPr>
          <p:cNvSpPr txBox="1"/>
          <p:nvPr/>
        </p:nvSpPr>
        <p:spPr>
          <a:xfrm>
            <a:off x="1328744" y="3529541"/>
            <a:ext cx="4842450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300">
                <a:latin typeface="+mn-lt"/>
              </a:rPr>
              <a:t>Promotional material and posters issued to practices</a:t>
            </a:r>
            <a:endParaRPr lang="en-US"/>
          </a:p>
          <a:p>
            <a:pPr marL="28575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300">
                <a:latin typeface="+mn-lt"/>
              </a:rPr>
              <a:t>QR codes created to enable patients in practice to go to website instead of paper copy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US" sz="1300">
              <a:latin typeface="+mn-lt"/>
            </a:endParaRPr>
          </a:p>
        </p:txBody>
      </p:sp>
      <p:sp>
        <p:nvSpPr>
          <p:cNvPr id="14" name="Shape 79">
            <a:extLst>
              <a:ext uri="{FF2B5EF4-FFF2-40B4-BE49-F238E27FC236}">
                <a16:creationId xmlns:a16="http://schemas.microsoft.com/office/drawing/2014/main" id="{1A81669F-8C20-8B54-698B-883E1E56C424}"/>
              </a:ext>
            </a:extLst>
          </p:cNvPr>
          <p:cNvSpPr txBox="1"/>
          <p:nvPr/>
        </p:nvSpPr>
        <p:spPr>
          <a:xfrm>
            <a:off x="238497" y="4414861"/>
            <a:ext cx="3986666" cy="79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4999"/>
              </a:lnSpc>
            </a:pPr>
            <a:r>
              <a:rPr lang="en-US" sz="2000">
                <a:solidFill>
                  <a:schemeClr val="bg1"/>
                </a:solidFill>
                <a:latin typeface="+mn-lt"/>
              </a:rPr>
              <a:t>Next Steps</a:t>
            </a:r>
            <a:endParaRPr lang="en-US" sz="1100"/>
          </a:p>
        </p:txBody>
      </p:sp>
      <p:pic>
        <p:nvPicPr>
          <p:cNvPr id="15" name="Picture 14" descr="A blue and black cell phone with a plus symbol&#10;&#10;Description automatically generated">
            <a:extLst>
              <a:ext uri="{FF2B5EF4-FFF2-40B4-BE49-F238E27FC236}">
                <a16:creationId xmlns:a16="http://schemas.microsoft.com/office/drawing/2014/main" id="{64832280-BFAF-B856-F6E6-5BA7E5543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23" y="5203214"/>
            <a:ext cx="1000125" cy="10001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2C4F4F-6008-1873-AD0E-84541D61CB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107" t="34186" r="36524" b="31879"/>
          <a:stretch/>
        </p:blipFill>
        <p:spPr>
          <a:xfrm>
            <a:off x="5982806" y="3620966"/>
            <a:ext cx="1273786" cy="1185503"/>
          </a:xfrm>
          <a:prstGeom prst="rect">
            <a:avLst/>
          </a:prstGeom>
        </p:spPr>
      </p:pic>
      <p:sp>
        <p:nvSpPr>
          <p:cNvPr id="22" name="Shape 79">
            <a:extLst>
              <a:ext uri="{FF2B5EF4-FFF2-40B4-BE49-F238E27FC236}">
                <a16:creationId xmlns:a16="http://schemas.microsoft.com/office/drawing/2014/main" id="{31169B78-144B-9CD3-93D1-80163074CB49}"/>
              </a:ext>
            </a:extLst>
          </p:cNvPr>
          <p:cNvSpPr txBox="1"/>
          <p:nvPr/>
        </p:nvSpPr>
        <p:spPr>
          <a:xfrm>
            <a:off x="1516312" y="5223753"/>
            <a:ext cx="4467312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lnSpc>
                <a:spcPct val="115000"/>
              </a:lnSpc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300">
                <a:latin typeface="+mn-lt"/>
              </a:rPr>
              <a:t>Explore our reach to patients via existing services such as </a:t>
            </a:r>
            <a:r>
              <a:rPr lang="en-US" sz="1300" err="1">
                <a:latin typeface="+mn-lt"/>
              </a:rPr>
              <a:t>Patchs</a:t>
            </a:r>
            <a:r>
              <a:rPr lang="en-US" sz="1300">
                <a:latin typeface="+mn-lt"/>
              </a:rPr>
              <a:t>, district nurses and Community Health and Wellbeing Workers (CHWWs)</a:t>
            </a:r>
            <a:endParaRPr lang="en-US">
              <a:latin typeface="+mn-lt"/>
            </a:endParaRPr>
          </a:p>
        </p:txBody>
      </p:sp>
      <p:sp>
        <p:nvSpPr>
          <p:cNvPr id="23" name="Shape 79">
            <a:extLst>
              <a:ext uri="{FF2B5EF4-FFF2-40B4-BE49-F238E27FC236}">
                <a16:creationId xmlns:a16="http://schemas.microsoft.com/office/drawing/2014/main" id="{CBC9892A-D8E5-5771-C6E3-47142432B6D5}"/>
              </a:ext>
            </a:extLst>
          </p:cNvPr>
          <p:cNvSpPr txBox="1"/>
          <p:nvPr/>
        </p:nvSpPr>
        <p:spPr>
          <a:xfrm>
            <a:off x="6170374" y="2023353"/>
            <a:ext cx="3986666" cy="79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4999"/>
              </a:lnSpc>
            </a:pPr>
            <a:r>
              <a:rPr lang="en-US" sz="2800">
                <a:solidFill>
                  <a:schemeClr val="bg1"/>
                </a:solidFill>
                <a:latin typeface="+mn-lt"/>
              </a:rPr>
              <a:t>What do you think?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4" name="Shape 79">
            <a:extLst>
              <a:ext uri="{FF2B5EF4-FFF2-40B4-BE49-F238E27FC236}">
                <a16:creationId xmlns:a16="http://schemas.microsoft.com/office/drawing/2014/main" id="{7184AE2B-A490-7814-B6BA-683A8B7DEFAB}"/>
              </a:ext>
            </a:extLst>
          </p:cNvPr>
          <p:cNvSpPr txBox="1"/>
          <p:nvPr/>
        </p:nvSpPr>
        <p:spPr>
          <a:xfrm>
            <a:off x="7260620" y="3623324"/>
            <a:ext cx="4842450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lnSpc>
                <a:spcPct val="115000"/>
              </a:lnSpc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>
                <a:latin typeface="+mn-lt"/>
              </a:rPr>
              <a:t>Where should we promote the survey? (Physical locations/ Online)</a:t>
            </a: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endParaRPr lang="en-US">
              <a:latin typeface="+mn-lt"/>
            </a:endParaRP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>
                <a:latin typeface="+mn-lt"/>
              </a:rPr>
              <a:t>Local </a:t>
            </a:r>
            <a:r>
              <a:rPr lang="en-US" err="1">
                <a:latin typeface="+mn-lt"/>
              </a:rPr>
              <a:t>organisations</a:t>
            </a:r>
            <a:r>
              <a:rPr lang="en-US">
                <a:latin typeface="+mn-lt"/>
              </a:rPr>
              <a:t> or meet-ups- where to look?</a:t>
            </a: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endParaRPr lang="en-US">
              <a:latin typeface="+mn-lt"/>
            </a:endParaRP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>
                <a:latin typeface="+mn-lt"/>
              </a:rPr>
              <a:t>Voices outside of existing routes- who wouldn't reply to an online survey? Who doesn't use email/ </a:t>
            </a:r>
            <a:r>
              <a:rPr lang="en-US" err="1">
                <a:latin typeface="+mn-lt"/>
              </a:rPr>
              <a:t>sms</a:t>
            </a:r>
            <a:r>
              <a:rPr lang="en-US">
                <a:latin typeface="+mn-lt"/>
              </a:rPr>
              <a:t>?</a:t>
            </a: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endParaRPr lang="en-US">
              <a:latin typeface="+mn-lt"/>
            </a:endParaRPr>
          </a:p>
          <a:p>
            <a:pPr marL="285750" indent="-285750">
              <a:lnSpc>
                <a:spcPct val="114999"/>
              </a:lnSpc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>
                <a:latin typeface="+mn-lt"/>
              </a:rPr>
              <a:t>Format- attend existing events vs Host specific events? </a:t>
            </a:r>
          </a:p>
        </p:txBody>
      </p:sp>
      <p:sp>
        <p:nvSpPr>
          <p:cNvPr id="25" name="Shape 79">
            <a:extLst>
              <a:ext uri="{FF2B5EF4-FFF2-40B4-BE49-F238E27FC236}">
                <a16:creationId xmlns:a16="http://schemas.microsoft.com/office/drawing/2014/main" id="{9A9FB16B-427C-E838-B185-6849046912AA}"/>
              </a:ext>
            </a:extLst>
          </p:cNvPr>
          <p:cNvSpPr txBox="1"/>
          <p:nvPr/>
        </p:nvSpPr>
        <p:spPr>
          <a:xfrm>
            <a:off x="7401296" y="2738460"/>
            <a:ext cx="3986666" cy="79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4999"/>
              </a:lnSpc>
            </a:pPr>
            <a:r>
              <a:rPr lang="en-US" sz="2400">
                <a:solidFill>
                  <a:schemeClr val="accent4"/>
                </a:solidFill>
                <a:latin typeface="+mn-lt"/>
              </a:rPr>
              <a:t>Some considerations:</a:t>
            </a:r>
            <a:endParaRPr lang="en-US" sz="240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97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001E-58F2-2D64-C7A0-164EAB7B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45" y="2405418"/>
            <a:ext cx="5121680" cy="1036481"/>
          </a:xfrm>
        </p:spPr>
        <p:txBody>
          <a:bodyPr lIns="91440" tIns="45720" rIns="91440" bIns="45720" anchor="t"/>
          <a:lstStyle/>
          <a:p>
            <a:r>
              <a:rPr lang="en-GB">
                <a:latin typeface="Arial"/>
                <a:cs typeface="Arial"/>
              </a:rPr>
              <a:t>Healthcare Central London Patient Feedback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78E0-B004-D48E-83F9-9581D5C4D8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US" sz="2000"/>
              <a:t>Item 6: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5DE92FC-888C-470E-02CB-0CDF24A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4300" y="618331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B2A76A2D-CC27-A747-802F-51E34DDDB38E}" type="slidenum">
              <a:rPr lang="en-US" smtClean="0">
                <a:solidFill>
                  <a:schemeClr val="tx1"/>
                </a:solidFill>
              </a:rPr>
              <a:pPr/>
              <a:t>20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52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91;g3083c85bcae_11_2">
            <a:extLst>
              <a:ext uri="{FF2B5EF4-FFF2-40B4-BE49-F238E27FC236}">
                <a16:creationId xmlns:a16="http://schemas.microsoft.com/office/drawing/2014/main" id="{2BE56382-9708-F757-9262-050238FEDCF4}"/>
              </a:ext>
            </a:extLst>
          </p:cNvPr>
          <p:cNvSpPr txBox="1">
            <a:spLocks noGrp="1"/>
          </p:cNvSpPr>
          <p:nvPr/>
        </p:nvSpPr>
        <p:spPr>
          <a:xfrm>
            <a:off x="216900" y="694225"/>
            <a:ext cx="112371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Additional Access: Would you recommend the service to your friends and family?</a:t>
            </a:r>
            <a:endParaRPr/>
          </a:p>
        </p:txBody>
      </p:sp>
      <p:sp>
        <p:nvSpPr>
          <p:cNvPr id="6" name="Google Shape;492;g3083c85bcae_11_2">
            <a:extLst>
              <a:ext uri="{FF2B5EF4-FFF2-40B4-BE49-F238E27FC236}">
                <a16:creationId xmlns:a16="http://schemas.microsoft.com/office/drawing/2014/main" id="{021E3069-CA3E-91F7-25A8-AD8E9312B528}"/>
              </a:ext>
            </a:extLst>
          </p:cNvPr>
          <p:cNvSpPr txBox="1">
            <a:spLocks noGrp="1"/>
          </p:cNvSpPr>
          <p:nvPr/>
        </p:nvSpPr>
        <p:spPr>
          <a:xfrm>
            <a:off x="216900" y="67250"/>
            <a:ext cx="61224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Friends &amp; Family Patient Survey</a:t>
            </a:r>
            <a:endParaRPr/>
          </a:p>
        </p:txBody>
      </p:sp>
      <p:sp>
        <p:nvSpPr>
          <p:cNvPr id="7" name="Google Shape;493;g3083c85bcae_11_2">
            <a:extLst>
              <a:ext uri="{FF2B5EF4-FFF2-40B4-BE49-F238E27FC236}">
                <a16:creationId xmlns:a16="http://schemas.microsoft.com/office/drawing/2014/main" id="{5DE4B5CD-1F60-D9EF-0090-A8B09E29B207}"/>
              </a:ext>
            </a:extLst>
          </p:cNvPr>
          <p:cNvSpPr txBox="1"/>
          <p:nvPr/>
        </p:nvSpPr>
        <p:spPr>
          <a:xfrm>
            <a:off x="7933600" y="1462635"/>
            <a:ext cx="3626100" cy="45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Patients are surveyed following an Additional Access appointment.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GB" sz="1750"/>
              <a:t>In August 2024, there were 1,268 appointments of which 86 patients provided feedback (7% response rate).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750"/>
              <a:t>Overall, the service has had 244 patient feedback scores with 229 patients recommending it to Friends and Family (94% recommendation). Additional Access went live Feb 2024.  </a:t>
            </a:r>
            <a:endParaRPr sz="1750"/>
          </a:p>
        </p:txBody>
      </p:sp>
      <p:pic>
        <p:nvPicPr>
          <p:cNvPr id="8" name="Google Shape;494;g3083c85bcae_11_2">
            <a:extLst>
              <a:ext uri="{FF2B5EF4-FFF2-40B4-BE49-F238E27FC236}">
                <a16:creationId xmlns:a16="http://schemas.microsoft.com/office/drawing/2014/main" id="{309A4B26-3A7D-0F34-785C-FE1FFB08058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2300" y="1569725"/>
            <a:ext cx="7162800" cy="43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91;g3083c85bcae_11_2">
            <a:extLst>
              <a:ext uri="{FF2B5EF4-FFF2-40B4-BE49-F238E27FC236}">
                <a16:creationId xmlns:a16="http://schemas.microsoft.com/office/drawing/2014/main" id="{44075605-6A85-F162-3E5F-0F0EDE5CEDE9}"/>
              </a:ext>
            </a:extLst>
          </p:cNvPr>
          <p:cNvSpPr txBox="1">
            <a:spLocks noGrp="1"/>
          </p:cNvSpPr>
          <p:nvPr/>
        </p:nvSpPr>
        <p:spPr>
          <a:xfrm>
            <a:off x="216900" y="694225"/>
            <a:ext cx="112371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Additional Access: Would you recommend the service to your friends and family?</a:t>
            </a:r>
            <a:endParaRPr/>
          </a:p>
        </p:txBody>
      </p:sp>
      <p:sp>
        <p:nvSpPr>
          <p:cNvPr id="10" name="Google Shape;492;g3083c85bcae_11_2">
            <a:extLst>
              <a:ext uri="{FF2B5EF4-FFF2-40B4-BE49-F238E27FC236}">
                <a16:creationId xmlns:a16="http://schemas.microsoft.com/office/drawing/2014/main" id="{9C88571D-C52F-1B30-2A14-EA7A25268109}"/>
              </a:ext>
            </a:extLst>
          </p:cNvPr>
          <p:cNvSpPr txBox="1">
            <a:spLocks noGrp="1"/>
          </p:cNvSpPr>
          <p:nvPr/>
        </p:nvSpPr>
        <p:spPr>
          <a:xfrm>
            <a:off x="216900" y="67250"/>
            <a:ext cx="61224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Friends &amp; Family Patient Survey</a:t>
            </a:r>
            <a:endParaRPr/>
          </a:p>
        </p:txBody>
      </p:sp>
      <p:sp>
        <p:nvSpPr>
          <p:cNvPr id="11" name="Google Shape;493;g3083c85bcae_11_2">
            <a:extLst>
              <a:ext uri="{FF2B5EF4-FFF2-40B4-BE49-F238E27FC236}">
                <a16:creationId xmlns:a16="http://schemas.microsoft.com/office/drawing/2014/main" id="{7B9A48A2-2B20-D653-7845-5997452177D4}"/>
              </a:ext>
            </a:extLst>
          </p:cNvPr>
          <p:cNvSpPr txBox="1"/>
          <p:nvPr/>
        </p:nvSpPr>
        <p:spPr>
          <a:xfrm>
            <a:off x="7933600" y="1462635"/>
            <a:ext cx="3626100" cy="45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Patients are surveyed following an Additional Access appointment.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GB" sz="1750"/>
              <a:t>In August 2024, there were 1,268 appointments of which 86 patients provided feedback (7% response rate).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750"/>
              <a:t>Overall, the service has had 244 patient feedback scores with 229 patients recommending it to Friends and Family (94% recommendation). Additional Access went live Feb 2024.  </a:t>
            </a:r>
            <a:endParaRPr sz="1750"/>
          </a:p>
        </p:txBody>
      </p:sp>
      <p:pic>
        <p:nvPicPr>
          <p:cNvPr id="12" name="Google Shape;494;g3083c85bcae_11_2">
            <a:extLst>
              <a:ext uri="{FF2B5EF4-FFF2-40B4-BE49-F238E27FC236}">
                <a16:creationId xmlns:a16="http://schemas.microsoft.com/office/drawing/2014/main" id="{F995D139-5773-E134-1F03-7414142E86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2300" y="1569725"/>
            <a:ext cx="7162800" cy="430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551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01;g308e5030188_36_7">
            <a:extLst>
              <a:ext uri="{FF2B5EF4-FFF2-40B4-BE49-F238E27FC236}">
                <a16:creationId xmlns:a16="http://schemas.microsoft.com/office/drawing/2014/main" id="{9E1C3BDD-455C-9F79-65AE-843506F7697A}"/>
              </a:ext>
            </a:extLst>
          </p:cNvPr>
          <p:cNvSpPr txBox="1">
            <a:spLocks noGrp="1"/>
          </p:cNvSpPr>
          <p:nvPr/>
        </p:nvSpPr>
        <p:spPr>
          <a:xfrm>
            <a:off x="216900" y="694225"/>
            <a:ext cx="112371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Enhanced Access: Would you recommend the service to your friends and family?</a:t>
            </a:r>
            <a:endParaRPr/>
          </a:p>
        </p:txBody>
      </p:sp>
      <p:sp>
        <p:nvSpPr>
          <p:cNvPr id="10" name="Google Shape;502;g308e5030188_36_7">
            <a:extLst>
              <a:ext uri="{FF2B5EF4-FFF2-40B4-BE49-F238E27FC236}">
                <a16:creationId xmlns:a16="http://schemas.microsoft.com/office/drawing/2014/main" id="{A0D1D0AA-8CDE-DBC2-269B-CD859A4284C3}"/>
              </a:ext>
            </a:extLst>
          </p:cNvPr>
          <p:cNvSpPr txBox="1">
            <a:spLocks noGrp="1"/>
          </p:cNvSpPr>
          <p:nvPr/>
        </p:nvSpPr>
        <p:spPr>
          <a:xfrm>
            <a:off x="216900" y="67250"/>
            <a:ext cx="61224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Friends &amp; Family Patient Survey</a:t>
            </a:r>
            <a:endParaRPr/>
          </a:p>
        </p:txBody>
      </p:sp>
      <p:sp>
        <p:nvSpPr>
          <p:cNvPr id="11" name="Google Shape;503;g308e5030188_36_7">
            <a:extLst>
              <a:ext uri="{FF2B5EF4-FFF2-40B4-BE49-F238E27FC236}">
                <a16:creationId xmlns:a16="http://schemas.microsoft.com/office/drawing/2014/main" id="{29EDFD6D-D8AC-53D3-464D-5A487E057BD8}"/>
              </a:ext>
            </a:extLst>
          </p:cNvPr>
          <p:cNvSpPr txBox="1"/>
          <p:nvPr/>
        </p:nvSpPr>
        <p:spPr>
          <a:xfrm>
            <a:off x="7933600" y="1452782"/>
            <a:ext cx="3626100" cy="42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Patients are surveyed following an Enhanced Access appointment.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GB" sz="1750"/>
              <a:t>In August 2024, there were 3,163  appointments of which 41 patients provided feedback (1.3% response rate). </a:t>
            </a: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750"/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750"/>
              <a:t>Overall, the service has had 1,143 patient feedback scores with 967 patients recommending it to Friends and Family (85% recommendation). </a:t>
            </a:r>
            <a:endParaRPr sz="1750"/>
          </a:p>
        </p:txBody>
      </p:sp>
      <p:pic>
        <p:nvPicPr>
          <p:cNvPr id="12" name="Google Shape;504;g308e5030188_36_7">
            <a:extLst>
              <a:ext uri="{FF2B5EF4-FFF2-40B4-BE49-F238E27FC236}">
                <a16:creationId xmlns:a16="http://schemas.microsoft.com/office/drawing/2014/main" id="{94D74D2D-FBFF-9E7F-F716-A36C87B37FA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2300" y="1553975"/>
            <a:ext cx="7162800" cy="430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835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02604" y="867038"/>
            <a:ext cx="11083419" cy="1883617"/>
          </a:xfrm>
        </p:spPr>
        <p:txBody>
          <a:bodyPr lIns="91440" tIns="45720" rIns="91440" bIns="45720" anchor="b"/>
          <a:lstStyle/>
          <a:p>
            <a:pPr algn="ctr"/>
            <a:r>
              <a:rPr lang="en-GB" sz="7200">
                <a:solidFill>
                  <a:schemeClr val="tx1"/>
                </a:solidFill>
                <a:latin typeface="Arial"/>
                <a:cs typeface="Arial"/>
              </a:rPr>
              <a:t>Any other Business: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C95B23-DD1C-C85D-83BD-8F4DE948D0FD}"/>
              </a:ext>
            </a:extLst>
          </p:cNvPr>
          <p:cNvSpPr txBox="1"/>
          <p:nvPr/>
        </p:nvSpPr>
        <p:spPr>
          <a:xfrm>
            <a:off x="2220148" y="3160888"/>
            <a:ext cx="929451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GB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​</a:t>
            </a:r>
            <a:endParaRPr lang="en-US"/>
          </a:p>
          <a:p>
            <a:pPr marL="342900" lvl="0" indent="-342900" rtl="0">
              <a:buFont typeface="Wingdings,Sans-Serif"/>
              <a:buChar char="v"/>
            </a:pPr>
            <a:r>
              <a:rPr lang="en-GB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Regent Health PCN Mental Health Awareness Fair </a:t>
            </a:r>
            <a:r>
              <a:rPr lang="en-US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342900" indent="-342900">
              <a:buFont typeface="Wingdings,Sans-Serif"/>
              <a:buChar char="v"/>
            </a:pPr>
            <a:r>
              <a:rPr lang="en-GB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Next meeting15</a:t>
            </a:r>
            <a:r>
              <a:rPr lang="en-GB" sz="2400" baseline="30000">
                <a:solidFill>
                  <a:srgbClr val="002F45"/>
                </a:solidFill>
                <a:latin typeface="Arial"/>
                <a:ea typeface="Arial"/>
                <a:cs typeface="Arial"/>
              </a:rPr>
              <a:t>th</a:t>
            </a:r>
            <a:r>
              <a:rPr lang="en-GB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 January 2025 &amp; 17:30 - 19:00 </a:t>
            </a:r>
            <a:r>
              <a:rPr lang="en-US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​and v</a:t>
            </a:r>
            <a:r>
              <a:rPr lang="en-GB" sz="2400" err="1">
                <a:solidFill>
                  <a:srgbClr val="002F45"/>
                </a:solidFill>
                <a:latin typeface="Arial"/>
                <a:ea typeface="Arial"/>
                <a:cs typeface="Arial"/>
              </a:rPr>
              <a:t>enue</a:t>
            </a:r>
            <a:r>
              <a:rPr lang="en-GB" sz="2400">
                <a:solidFill>
                  <a:srgbClr val="002F45"/>
                </a:solidFill>
                <a:latin typeface="Arial"/>
                <a:ea typeface="Arial"/>
                <a:cs typeface="Arial"/>
              </a:rPr>
              <a:t> TBC</a:t>
            </a:r>
            <a:r>
              <a:rPr lang="en-GB" sz="1200">
                <a:solidFill>
                  <a:srgbClr val="002F45"/>
                </a:solidFill>
                <a:latin typeface="Arial"/>
                <a:ea typeface="Arial"/>
                <a:cs typeface="Arial"/>
              </a:rPr>
              <a:t> </a:t>
            </a:r>
            <a:r>
              <a:rPr lang="en-US" sz="1200">
                <a:solidFill>
                  <a:srgbClr val="002F45"/>
                </a:solidFill>
                <a:latin typeface="Arial"/>
                <a:ea typeface="Arial"/>
                <a:cs typeface="Arial"/>
              </a:rPr>
              <a:t>​</a:t>
            </a:r>
            <a:endParaRPr lang="en-US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64090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7249F-71C1-9583-76FC-DCE8B440F3D7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Regent Health PCN Mental Health Awareness Fair ​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oster for a mental health awareness event&#10;&#10;Description automatically generated">
            <a:extLst>
              <a:ext uri="{FF2B5EF4-FFF2-40B4-BE49-F238E27FC236}">
                <a16:creationId xmlns:a16="http://schemas.microsoft.com/office/drawing/2014/main" id="{DE95AB10-6D2E-D740-1599-E21BC8043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725" y="643466"/>
            <a:ext cx="3939882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62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pointing at something&#10;&#10;Description automatically generated with low confidence">
            <a:extLst>
              <a:ext uri="{FF2B5EF4-FFF2-40B4-BE49-F238E27FC236}">
                <a16:creationId xmlns:a16="http://schemas.microsoft.com/office/drawing/2014/main" id="{A6084222-BFBE-9995-E038-E758CD4A2F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3" t="6640" r="17079" b="15708"/>
          <a:stretch/>
        </p:blipFill>
        <p:spPr>
          <a:xfrm>
            <a:off x="2007705" y="5474"/>
            <a:ext cx="10184296" cy="68624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D4B2E2-6592-C78B-388C-F37619013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6" y="0"/>
            <a:ext cx="8724900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973D43-DD98-B5D7-C11D-4F6A8D237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245" y="3110271"/>
            <a:ext cx="6147519" cy="2364477"/>
          </a:xfrm>
        </p:spPr>
        <p:txBody>
          <a:bodyPr/>
          <a:lstStyle/>
          <a:p>
            <a:endParaRPr lang="en-NZ" sz="2000">
              <a:solidFill>
                <a:srgbClr val="003347"/>
              </a:solidFill>
              <a:effectLst/>
            </a:endParaRPr>
          </a:p>
          <a:p>
            <a:pPr algn="ctr"/>
            <a:r>
              <a:rPr lang="en-NZ" sz="2400">
                <a:solidFill>
                  <a:srgbClr val="003347"/>
                </a:solidFill>
                <a:effectLst/>
              </a:rPr>
              <a:t>The next meeting is </a:t>
            </a:r>
            <a:r>
              <a:rPr lang="en-NZ" sz="2400">
                <a:solidFill>
                  <a:srgbClr val="003347"/>
                </a:solidFill>
              </a:rPr>
              <a:t>on 15</a:t>
            </a:r>
            <a:r>
              <a:rPr lang="en-NZ" sz="2400" baseline="30000">
                <a:solidFill>
                  <a:srgbClr val="003347"/>
                </a:solidFill>
              </a:rPr>
              <a:t>th</a:t>
            </a:r>
            <a:r>
              <a:rPr lang="en-NZ" sz="2400">
                <a:solidFill>
                  <a:srgbClr val="003347"/>
                </a:solidFill>
              </a:rPr>
              <a:t> January 2025 and location is TBC.</a:t>
            </a:r>
            <a:r>
              <a:rPr lang="en-NZ" sz="2400">
                <a:solidFill>
                  <a:srgbClr val="003347"/>
                </a:solidFill>
                <a:effectLst/>
              </a:rPr>
              <a:t/>
            </a:r>
            <a:br>
              <a:rPr lang="en-NZ" sz="2400">
                <a:solidFill>
                  <a:srgbClr val="003347"/>
                </a:solidFill>
                <a:effectLst/>
              </a:rPr>
            </a:br>
            <a:endParaRPr lang="en-NZ" sz="2400">
              <a:solidFill>
                <a:srgbClr val="003347"/>
              </a:solidFill>
              <a:effectLst/>
            </a:endParaRPr>
          </a:p>
          <a:p>
            <a:pPr algn="ctr"/>
            <a:r>
              <a:rPr lang="en-NZ" sz="2400">
                <a:solidFill>
                  <a:srgbClr val="003347"/>
                </a:solidFill>
                <a:effectLst/>
              </a:rPr>
              <a:t>Please send any queries to </a:t>
            </a:r>
            <a:r>
              <a:rPr lang="en-NZ" sz="2400" b="1">
                <a:solidFill>
                  <a:srgbClr val="003347"/>
                </a:solidFill>
                <a:effectLst/>
              </a:rPr>
              <a:t>hcl.ppg@nhs.net</a:t>
            </a:r>
          </a:p>
          <a:p>
            <a:endParaRPr lang="en-US"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B9903-5C32-76AF-EB61-EC7892E52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675" y="1269773"/>
            <a:ext cx="5024870" cy="692497"/>
          </a:xfrm>
        </p:spPr>
        <p:txBody>
          <a:bodyPr/>
          <a:lstStyle/>
          <a:p>
            <a:r>
              <a:rPr lang="en-US"/>
              <a:t>Thank you for coming!</a:t>
            </a:r>
          </a:p>
        </p:txBody>
      </p:sp>
      <p:pic>
        <p:nvPicPr>
          <p:cNvPr id="6" name="Picture 5" descr="A picture containing font, screenshot, graphics, logo&#10;&#10;Description automatically generated">
            <a:extLst>
              <a:ext uri="{FF2B5EF4-FFF2-40B4-BE49-F238E27FC236}">
                <a16:creationId xmlns:a16="http://schemas.microsoft.com/office/drawing/2014/main" id="{C4770399-E6F1-6E66-61C1-47172A4303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84" t="40294" r="18201" b="39246"/>
          <a:stretch/>
        </p:blipFill>
        <p:spPr>
          <a:xfrm>
            <a:off x="447245" y="5919420"/>
            <a:ext cx="3299792" cy="53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51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 Colour Pallet">
      <a:dk1>
        <a:srgbClr val="002F45"/>
      </a:dk1>
      <a:lt1>
        <a:srgbClr val="FFFFFF"/>
      </a:lt1>
      <a:dk2>
        <a:srgbClr val="00B299"/>
      </a:dk2>
      <a:lt2>
        <a:srgbClr val="9BE0F8"/>
      </a:lt2>
      <a:accent1>
        <a:srgbClr val="06F89A"/>
      </a:accent1>
      <a:accent2>
        <a:srgbClr val="9BE0F8"/>
      </a:accent2>
      <a:accent3>
        <a:srgbClr val="03A590"/>
      </a:accent3>
      <a:accent4>
        <a:srgbClr val="001A32"/>
      </a:accent4>
      <a:accent5>
        <a:srgbClr val="FEFFFE"/>
      </a:accent5>
      <a:accent6>
        <a:srgbClr val="FEFFFE"/>
      </a:accent6>
      <a:hlink>
        <a:srgbClr val="00FA9A"/>
      </a:hlink>
      <a:folHlink>
        <a:srgbClr val="00FA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77c7afb4-da53-4b5c-bc3f-f4c727a14740">
      <Terms xmlns="http://schemas.microsoft.com/office/infopath/2007/PartnerControls"/>
    </lcf76f155ced4ddcb4097134ff3c332f>
    <Project xmlns="77c7afb4-da53-4b5c-bc3f-f4c727a147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E9CFC58AB472418E0EBD1EC393AEDF" ma:contentTypeVersion="19" ma:contentTypeDescription="Create a new document." ma:contentTypeScope="" ma:versionID="632a50415ec2c47c5513515371e2b95e">
  <xsd:schema xmlns:xsd="http://www.w3.org/2001/XMLSchema" xmlns:xs="http://www.w3.org/2001/XMLSchema" xmlns:p="http://schemas.microsoft.com/office/2006/metadata/properties" xmlns:ns1="http://schemas.microsoft.com/sharepoint/v3" xmlns:ns2="77c7afb4-da53-4b5c-bc3f-f4c727a14740" xmlns:ns3="cb30aeef-cdbe-4795-9470-26ff506dfcc4" targetNamespace="http://schemas.microsoft.com/office/2006/metadata/properties" ma:root="true" ma:fieldsID="3a989c5050f1f38829ede139aad484e3" ns1:_="" ns2:_="" ns3:_="">
    <xsd:import namespace="http://schemas.microsoft.com/sharepoint/v3"/>
    <xsd:import namespace="77c7afb4-da53-4b5c-bc3f-f4c727a14740"/>
    <xsd:import namespace="cb30aeef-cdbe-4795-9470-26ff506dfc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Project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c7afb4-da53-4b5c-bc3f-f4c727a147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Project" ma:index="12" nillable="true" ma:displayName="Project " ma:description="Tag for the Project documents relate to " ma:format="Dropdown" ma:internalName="Project">
      <xsd:simpleType>
        <xsd:restriction base="dms:Text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0aeef-cdbe-4795-9470-26ff506dfcc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F42FBF-D7E1-479B-A8BC-FCEC2DB9803B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infopath/2007/PartnerControls"/>
    <ds:schemaRef ds:uri="77c7afb4-da53-4b5c-bc3f-f4c727a14740"/>
    <ds:schemaRef ds:uri="http://schemas.openxmlformats.org/package/2006/metadata/core-properties"/>
    <ds:schemaRef ds:uri="cb30aeef-cdbe-4795-9470-26ff506dfcc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84D928-04AC-4547-9C6F-366D2029F0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932814-35A8-48F5-91AA-D32E08E0DB9C}">
  <ds:schemaRefs>
    <ds:schemaRef ds:uri="77c7afb4-da53-4b5c-bc3f-f4c727a14740"/>
    <ds:schemaRef ds:uri="cb30aeef-cdbe-4795-9470-26ff506dfc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1734</Words>
  <Application>Microsoft Office PowerPoint</Application>
  <PresentationFormat>Widescreen</PresentationFormat>
  <Paragraphs>251</Paragraphs>
  <Slides>25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Aptos Narrow</vt:lpstr>
      <vt:lpstr>Arial</vt:lpstr>
      <vt:lpstr>Calibri</vt:lpstr>
      <vt:lpstr>Calibri Light</vt:lpstr>
      <vt:lpstr>FontAwesome</vt:lpstr>
      <vt:lpstr>Helvetica</vt:lpstr>
      <vt:lpstr>Nunito</vt:lpstr>
      <vt:lpstr>Segoe UI</vt:lpstr>
      <vt:lpstr>Wingdings</vt:lpstr>
      <vt:lpstr>Wingdings,Sans-Serif</vt:lpstr>
      <vt:lpstr>Office Theme</vt:lpstr>
      <vt:lpstr>1_Office Theme</vt:lpstr>
      <vt:lpstr>Pan-Westminster Patient Participation Group  October 2024 Meeting</vt:lpstr>
      <vt:lpstr>   Welcome!   Kirstie Black, PPG meeting chair,  Managing Director &amp; Board Member, Healthcare Central London </vt:lpstr>
      <vt:lpstr>Code of Conduct </vt:lpstr>
      <vt:lpstr>PowerPoint Presentation</vt:lpstr>
      <vt:lpstr>Item 2: Review of Action Log </vt:lpstr>
      <vt:lpstr>PowerPoint Presentation</vt:lpstr>
      <vt:lpstr>Planned Telephony Cover</vt:lpstr>
      <vt:lpstr>PowerPoint Presentation</vt:lpstr>
      <vt:lpstr>Patchs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ICB Patient Access Survey</vt:lpstr>
      <vt:lpstr> ICB Patient Access Survey</vt:lpstr>
      <vt:lpstr>Healthcare Central London Patient Feedback </vt:lpstr>
      <vt:lpstr>PowerPoint Presentation</vt:lpstr>
      <vt:lpstr>PowerPoint Presentation</vt:lpstr>
      <vt:lpstr>Any other Business: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McCrae</dc:creator>
  <cp:lastModifiedBy>GPuser</cp:lastModifiedBy>
  <cp:revision>3</cp:revision>
  <dcterms:created xsi:type="dcterms:W3CDTF">2023-06-06T21:50:50Z</dcterms:created>
  <dcterms:modified xsi:type="dcterms:W3CDTF">2024-12-13T16:08:43Z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0x0101003DE9CFC58AB472418E0EBD1EC393AEDF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